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72" r:id="rId4"/>
    <p:sldId id="265" r:id="rId5"/>
    <p:sldId id="259" r:id="rId6"/>
    <p:sldId id="267" r:id="rId7"/>
    <p:sldId id="271" r:id="rId8"/>
    <p:sldId id="270" r:id="rId9"/>
    <p:sldId id="273" r:id="rId10"/>
    <p:sldId id="262" r:id="rId11"/>
    <p:sldId id="274" r:id="rId1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49324C-596C-4606-A19D-977BA9E6AC99}" v="110" dt="2025-01-20T16:43:12.8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66" d="100"/>
          <a:sy n="66" d="100"/>
        </p:scale>
        <p:origin x="0" y="0"/>
      </p:cViewPr>
      <p:guideLst/>
    </p:cSldViewPr>
  </p:slide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ina Wolkan-Freier" userId="d7b28f9a-fd0e-4dda-bf3d-effd83fabcdc" providerId="ADAL" clId="{B449324C-596C-4606-A19D-977BA9E6AC99}"/>
    <pc:docChg chg="undo custSel addSld delSld modSld sldOrd addMainMaster modMainMaster">
      <pc:chgData name="Martina Wolkan-Freier" userId="d7b28f9a-fd0e-4dda-bf3d-effd83fabcdc" providerId="ADAL" clId="{B449324C-596C-4606-A19D-977BA9E6AC99}" dt="2025-01-20T16:44:15.293" v="1394" actId="9405"/>
      <pc:docMkLst>
        <pc:docMk/>
      </pc:docMkLst>
      <pc:sldChg chg="modAnim">
        <pc:chgData name="Martina Wolkan-Freier" userId="d7b28f9a-fd0e-4dda-bf3d-effd83fabcdc" providerId="ADAL" clId="{B449324C-596C-4606-A19D-977BA9E6AC99}" dt="2025-01-20T16:37:23.781" v="1365"/>
        <pc:sldMkLst>
          <pc:docMk/>
          <pc:sldMk cId="2528008947" sldId="256"/>
        </pc:sldMkLst>
      </pc:sldChg>
      <pc:sldChg chg="modSp del mod">
        <pc:chgData name="Martina Wolkan-Freier" userId="d7b28f9a-fd0e-4dda-bf3d-effd83fabcdc" providerId="ADAL" clId="{B449324C-596C-4606-A19D-977BA9E6AC99}" dt="2025-01-20T16:25:19.586" v="48" actId="2696"/>
        <pc:sldMkLst>
          <pc:docMk/>
          <pc:sldMk cId="1320330821" sldId="257"/>
        </pc:sldMkLst>
        <pc:picChg chg="mod">
          <ac:chgData name="Martina Wolkan-Freier" userId="d7b28f9a-fd0e-4dda-bf3d-effd83fabcdc" providerId="ADAL" clId="{B449324C-596C-4606-A19D-977BA9E6AC99}" dt="2025-01-20T16:21:46.793" v="2" actId="1076"/>
          <ac:picMkLst>
            <pc:docMk/>
            <pc:sldMk cId="1320330821" sldId="257"/>
            <ac:picMk id="3" creationId="{76C8342D-D027-C702-2AA5-7CD12131BFC3}"/>
          </ac:picMkLst>
        </pc:picChg>
      </pc:sldChg>
      <pc:sldChg chg="delSp del mod delAnim">
        <pc:chgData name="Martina Wolkan-Freier" userId="d7b28f9a-fd0e-4dda-bf3d-effd83fabcdc" providerId="ADAL" clId="{B449324C-596C-4606-A19D-977BA9E6AC99}" dt="2025-01-20T16:27:13.633" v="76" actId="2696"/>
        <pc:sldMkLst>
          <pc:docMk/>
          <pc:sldMk cId="1369242379" sldId="258"/>
        </pc:sldMkLst>
        <pc:picChg chg="del">
          <ac:chgData name="Martina Wolkan-Freier" userId="d7b28f9a-fd0e-4dda-bf3d-effd83fabcdc" providerId="ADAL" clId="{B449324C-596C-4606-A19D-977BA9E6AC99}" dt="2025-01-20T16:26:59.148" v="71" actId="21"/>
          <ac:picMkLst>
            <pc:docMk/>
            <pc:sldMk cId="1369242379" sldId="258"/>
            <ac:picMk id="7" creationId="{8C332836-1E31-9C73-DD13-79C8948D32C0}"/>
          </ac:picMkLst>
        </pc:picChg>
      </pc:sldChg>
      <pc:sldChg chg="addSp delSp modSp mod modAnim">
        <pc:chgData name="Martina Wolkan-Freier" userId="d7b28f9a-fd0e-4dda-bf3d-effd83fabcdc" providerId="ADAL" clId="{B449324C-596C-4606-A19D-977BA9E6AC99}" dt="2025-01-20T16:39:38.913" v="1377" actId="9405"/>
        <pc:sldMkLst>
          <pc:docMk/>
          <pc:sldMk cId="2079542725" sldId="259"/>
        </pc:sldMkLst>
        <pc:spChg chg="add del mod">
          <ac:chgData name="Martina Wolkan-Freier" userId="d7b28f9a-fd0e-4dda-bf3d-effd83fabcdc" providerId="ADAL" clId="{B449324C-596C-4606-A19D-977BA9E6AC99}" dt="2025-01-20T16:39:05.721" v="1375" actId="21"/>
          <ac:spMkLst>
            <pc:docMk/>
            <pc:sldMk cId="2079542725" sldId="259"/>
            <ac:spMk id="2" creationId="{72BAB7E1-90B2-8C45-BA1B-4BADFCB520CD}"/>
          </ac:spMkLst>
        </pc:spChg>
        <pc:picChg chg="mod">
          <ac:chgData name="Martina Wolkan-Freier" userId="d7b28f9a-fd0e-4dda-bf3d-effd83fabcdc" providerId="ADAL" clId="{B449324C-596C-4606-A19D-977BA9E6AC99}" dt="2025-01-20T16:22:09.267" v="9" actId="1076"/>
          <ac:picMkLst>
            <pc:docMk/>
            <pc:sldMk cId="2079542725" sldId="259"/>
            <ac:picMk id="5" creationId="{996B4D88-36BC-C7A1-0F99-66240347E74D}"/>
          </ac:picMkLst>
        </pc:picChg>
        <pc:inkChg chg="add">
          <ac:chgData name="Martina Wolkan-Freier" userId="d7b28f9a-fd0e-4dda-bf3d-effd83fabcdc" providerId="ADAL" clId="{B449324C-596C-4606-A19D-977BA9E6AC99}" dt="2025-01-20T16:39:29.001" v="1376" actId="9405"/>
          <ac:inkMkLst>
            <pc:docMk/>
            <pc:sldMk cId="2079542725" sldId="259"/>
            <ac:inkMk id="3" creationId="{91E0F058-A2B4-432F-0070-55D458DEB7FD}"/>
          </ac:inkMkLst>
        </pc:inkChg>
        <pc:inkChg chg="add">
          <ac:chgData name="Martina Wolkan-Freier" userId="d7b28f9a-fd0e-4dda-bf3d-effd83fabcdc" providerId="ADAL" clId="{B449324C-596C-4606-A19D-977BA9E6AC99}" dt="2025-01-20T16:39:38.913" v="1377" actId="9405"/>
          <ac:inkMkLst>
            <pc:docMk/>
            <pc:sldMk cId="2079542725" sldId="259"/>
            <ac:inkMk id="4" creationId="{AACE5E71-0DDB-40F1-B791-CBD6198DC598}"/>
          </ac:inkMkLst>
        </pc:inkChg>
      </pc:sldChg>
      <pc:sldChg chg="delSp del mod">
        <pc:chgData name="Martina Wolkan-Freier" userId="d7b28f9a-fd0e-4dda-bf3d-effd83fabcdc" providerId="ADAL" clId="{B449324C-596C-4606-A19D-977BA9E6AC99}" dt="2025-01-20T16:37:54.400" v="1369" actId="2696"/>
        <pc:sldMkLst>
          <pc:docMk/>
          <pc:sldMk cId="1941925914" sldId="260"/>
        </pc:sldMkLst>
        <pc:picChg chg="del">
          <ac:chgData name="Martina Wolkan-Freier" userId="d7b28f9a-fd0e-4dda-bf3d-effd83fabcdc" providerId="ADAL" clId="{B449324C-596C-4606-A19D-977BA9E6AC99}" dt="2025-01-20T16:27:20.805" v="77" actId="21"/>
          <ac:picMkLst>
            <pc:docMk/>
            <pc:sldMk cId="1941925914" sldId="260"/>
            <ac:picMk id="6" creationId="{AB2E7DEA-ECBC-A097-6E8A-358F5EC38DD0}"/>
          </ac:picMkLst>
        </pc:picChg>
      </pc:sldChg>
      <pc:sldChg chg="delSp del mod">
        <pc:chgData name="Martina Wolkan-Freier" userId="d7b28f9a-fd0e-4dda-bf3d-effd83fabcdc" providerId="ADAL" clId="{B449324C-596C-4606-A19D-977BA9E6AC99}" dt="2025-01-20T16:26:47.791" v="70" actId="2696"/>
        <pc:sldMkLst>
          <pc:docMk/>
          <pc:sldMk cId="2544796685" sldId="261"/>
        </pc:sldMkLst>
        <pc:picChg chg="del">
          <ac:chgData name="Martina Wolkan-Freier" userId="d7b28f9a-fd0e-4dda-bf3d-effd83fabcdc" providerId="ADAL" clId="{B449324C-596C-4606-A19D-977BA9E6AC99}" dt="2025-01-20T16:22:35.030" v="13" actId="21"/>
          <ac:picMkLst>
            <pc:docMk/>
            <pc:sldMk cId="2544796685" sldId="261"/>
            <ac:picMk id="3" creationId="{8BE6EF20-575A-5F16-A175-94C92008A789}"/>
          </ac:picMkLst>
        </pc:picChg>
        <pc:picChg chg="del">
          <ac:chgData name="Martina Wolkan-Freier" userId="d7b28f9a-fd0e-4dda-bf3d-effd83fabcdc" providerId="ADAL" clId="{B449324C-596C-4606-A19D-977BA9E6AC99}" dt="2025-01-20T16:22:53.160" v="20" actId="21"/>
          <ac:picMkLst>
            <pc:docMk/>
            <pc:sldMk cId="2544796685" sldId="261"/>
            <ac:picMk id="5" creationId="{89CBCCC8-0466-1D68-5518-29861C1CCC2A}"/>
          </ac:picMkLst>
        </pc:picChg>
      </pc:sldChg>
      <pc:sldChg chg="addSp delSp modSp mod setBg">
        <pc:chgData name="Martina Wolkan-Freier" userId="d7b28f9a-fd0e-4dda-bf3d-effd83fabcdc" providerId="ADAL" clId="{B449324C-596C-4606-A19D-977BA9E6AC99}" dt="2025-01-20T16:33:28.017" v="660" actId="20577"/>
        <pc:sldMkLst>
          <pc:docMk/>
          <pc:sldMk cId="1963313841" sldId="262"/>
        </pc:sldMkLst>
        <pc:spChg chg="add mod">
          <ac:chgData name="Martina Wolkan-Freier" userId="d7b28f9a-fd0e-4dda-bf3d-effd83fabcdc" providerId="ADAL" clId="{B449324C-596C-4606-A19D-977BA9E6AC99}" dt="2025-01-20T16:33:28.017" v="660" actId="20577"/>
          <ac:spMkLst>
            <pc:docMk/>
            <pc:sldMk cId="1963313841" sldId="262"/>
            <ac:spMk id="2" creationId="{2F43CB22-A1FC-6344-D276-18DD3C590C48}"/>
          </ac:spMkLst>
        </pc:spChg>
        <pc:spChg chg="add del">
          <ac:chgData name="Martina Wolkan-Freier" userId="d7b28f9a-fd0e-4dda-bf3d-effd83fabcdc" providerId="ADAL" clId="{B449324C-596C-4606-A19D-977BA9E6AC99}" dt="2025-01-20T16:32:36.676" v="635" actId="26606"/>
          <ac:spMkLst>
            <pc:docMk/>
            <pc:sldMk cId="1963313841" sldId="262"/>
            <ac:spMk id="9" creationId="{C4285719-470E-454C-AF62-8323075F1F5B}"/>
          </ac:spMkLst>
        </pc:spChg>
        <pc:spChg chg="add del">
          <ac:chgData name="Martina Wolkan-Freier" userId="d7b28f9a-fd0e-4dda-bf3d-effd83fabcdc" providerId="ADAL" clId="{B449324C-596C-4606-A19D-977BA9E6AC99}" dt="2025-01-20T16:32:36.676" v="635" actId="26606"/>
          <ac:spMkLst>
            <pc:docMk/>
            <pc:sldMk cId="1963313841" sldId="262"/>
            <ac:spMk id="11" creationId="{CD9FE4EF-C4D8-49A0-B2FF-81D8DB7D8A24}"/>
          </ac:spMkLst>
        </pc:spChg>
        <pc:spChg chg="add del">
          <ac:chgData name="Martina Wolkan-Freier" userId="d7b28f9a-fd0e-4dda-bf3d-effd83fabcdc" providerId="ADAL" clId="{B449324C-596C-4606-A19D-977BA9E6AC99}" dt="2025-01-20T16:32:36.676" v="635" actId="26606"/>
          <ac:spMkLst>
            <pc:docMk/>
            <pc:sldMk cId="1963313841" sldId="262"/>
            <ac:spMk id="13" creationId="{4300840D-0A0B-4512-BACA-B439D5B9C57C}"/>
          </ac:spMkLst>
        </pc:spChg>
        <pc:spChg chg="add del">
          <ac:chgData name="Martina Wolkan-Freier" userId="d7b28f9a-fd0e-4dda-bf3d-effd83fabcdc" providerId="ADAL" clId="{B449324C-596C-4606-A19D-977BA9E6AC99}" dt="2025-01-20T16:32:36.676" v="635" actId="26606"/>
          <ac:spMkLst>
            <pc:docMk/>
            <pc:sldMk cId="1963313841" sldId="262"/>
            <ac:spMk id="15" creationId="{D2B78728-A580-49A7-84F9-6EF6F583ADE0}"/>
          </ac:spMkLst>
        </pc:spChg>
        <pc:spChg chg="add del">
          <ac:chgData name="Martina Wolkan-Freier" userId="d7b28f9a-fd0e-4dda-bf3d-effd83fabcdc" providerId="ADAL" clId="{B449324C-596C-4606-A19D-977BA9E6AC99}" dt="2025-01-20T16:32:36.676" v="635" actId="26606"/>
          <ac:spMkLst>
            <pc:docMk/>
            <pc:sldMk cId="1963313841" sldId="262"/>
            <ac:spMk id="17" creationId="{38FAA1A1-D861-433F-88FA-1E9D6FD31D11}"/>
          </ac:spMkLst>
        </pc:spChg>
        <pc:spChg chg="add del">
          <ac:chgData name="Martina Wolkan-Freier" userId="d7b28f9a-fd0e-4dda-bf3d-effd83fabcdc" providerId="ADAL" clId="{B449324C-596C-4606-A19D-977BA9E6AC99}" dt="2025-01-20T16:32:36.676" v="635" actId="26606"/>
          <ac:spMkLst>
            <pc:docMk/>
            <pc:sldMk cId="1963313841" sldId="262"/>
            <ac:spMk id="19" creationId="{8D71EDA1-87BF-4D5D-AB79-F346FD19278A}"/>
          </ac:spMkLst>
        </pc:spChg>
        <pc:graphicFrameChg chg="add del mod ord">
          <ac:chgData name="Martina Wolkan-Freier" userId="d7b28f9a-fd0e-4dda-bf3d-effd83fabcdc" providerId="ADAL" clId="{B449324C-596C-4606-A19D-977BA9E6AC99}" dt="2025-01-20T16:32:36.676" v="635" actId="26606"/>
          <ac:graphicFrameMkLst>
            <pc:docMk/>
            <pc:sldMk cId="1963313841" sldId="262"/>
            <ac:graphicFrameMk id="4" creationId="{FFE1865C-FBA1-07AE-6996-92267054D696}"/>
          </ac:graphicFrameMkLst>
        </pc:graphicFrameChg>
      </pc:sldChg>
      <pc:sldChg chg="del">
        <pc:chgData name="Martina Wolkan-Freier" userId="d7b28f9a-fd0e-4dda-bf3d-effd83fabcdc" providerId="ADAL" clId="{B449324C-596C-4606-A19D-977BA9E6AC99}" dt="2025-01-20T16:36:20.050" v="1361" actId="2696"/>
        <pc:sldMkLst>
          <pc:docMk/>
          <pc:sldMk cId="3104687633" sldId="264"/>
        </pc:sldMkLst>
      </pc:sldChg>
      <pc:sldChg chg="modSp mod ord">
        <pc:chgData name="Martina Wolkan-Freier" userId="d7b28f9a-fd0e-4dda-bf3d-effd83fabcdc" providerId="ADAL" clId="{B449324C-596C-4606-A19D-977BA9E6AC99}" dt="2025-01-20T16:25:23.115" v="50"/>
        <pc:sldMkLst>
          <pc:docMk/>
          <pc:sldMk cId="1768481622" sldId="265"/>
        </pc:sldMkLst>
        <pc:picChg chg="mod">
          <ac:chgData name="Martina Wolkan-Freier" userId="d7b28f9a-fd0e-4dda-bf3d-effd83fabcdc" providerId="ADAL" clId="{B449324C-596C-4606-A19D-977BA9E6AC99}" dt="2025-01-20T16:22:16.940" v="11" actId="14100"/>
          <ac:picMkLst>
            <pc:docMk/>
            <pc:sldMk cId="1768481622" sldId="265"/>
            <ac:picMk id="2" creationId="{1965B55A-14F9-DEDC-1303-D7430CD61E9E}"/>
          </ac:picMkLst>
        </pc:picChg>
      </pc:sldChg>
      <pc:sldChg chg="addSp delSp modSp add del mod">
        <pc:chgData name="Martina Wolkan-Freier" userId="d7b28f9a-fd0e-4dda-bf3d-effd83fabcdc" providerId="ADAL" clId="{B449324C-596C-4606-A19D-977BA9E6AC99}" dt="2025-01-20T16:26:45.502" v="69" actId="2696"/>
        <pc:sldMkLst>
          <pc:docMk/>
          <pc:sldMk cId="2499527721" sldId="266"/>
        </pc:sldMkLst>
        <pc:spChg chg="add del">
          <ac:chgData name="Martina Wolkan-Freier" userId="d7b28f9a-fd0e-4dda-bf3d-effd83fabcdc" providerId="ADAL" clId="{B449324C-596C-4606-A19D-977BA9E6AC99}" dt="2025-01-20T16:24:08.767" v="43" actId="26606"/>
          <ac:spMkLst>
            <pc:docMk/>
            <pc:sldMk cId="2499527721" sldId="266"/>
            <ac:spMk id="25" creationId="{A472AC51-2A8E-B813-9C9E-54D1EF52F5D4}"/>
          </ac:spMkLst>
        </pc:spChg>
        <pc:spChg chg="add del">
          <ac:chgData name="Martina Wolkan-Freier" userId="d7b28f9a-fd0e-4dda-bf3d-effd83fabcdc" providerId="ADAL" clId="{B449324C-596C-4606-A19D-977BA9E6AC99}" dt="2025-01-20T16:24:08.767" v="43" actId="26606"/>
          <ac:spMkLst>
            <pc:docMk/>
            <pc:sldMk cId="2499527721" sldId="266"/>
            <ac:spMk id="27" creationId="{B21E24AC-CE01-6C50-5F99-4CFF977A7BF0}"/>
          </ac:spMkLst>
        </pc:spChg>
        <pc:spChg chg="add del">
          <ac:chgData name="Martina Wolkan-Freier" userId="d7b28f9a-fd0e-4dda-bf3d-effd83fabcdc" providerId="ADAL" clId="{B449324C-596C-4606-A19D-977BA9E6AC99}" dt="2025-01-20T16:24:08.767" v="43" actId="26606"/>
          <ac:spMkLst>
            <pc:docMk/>
            <pc:sldMk cId="2499527721" sldId="266"/>
            <ac:spMk id="29" creationId="{254C47B9-3659-D4D0-59D9-32B6C87B00FA}"/>
          </ac:spMkLst>
        </pc:spChg>
        <pc:spChg chg="add del">
          <ac:chgData name="Martina Wolkan-Freier" userId="d7b28f9a-fd0e-4dda-bf3d-effd83fabcdc" providerId="ADAL" clId="{B449324C-596C-4606-A19D-977BA9E6AC99}" dt="2025-01-20T16:24:08.767" v="43" actId="26606"/>
          <ac:spMkLst>
            <pc:docMk/>
            <pc:sldMk cId="2499527721" sldId="266"/>
            <ac:spMk id="31" creationId="{3D8114E7-B567-9D7F-0F88-586ECD0366A1}"/>
          </ac:spMkLst>
        </pc:spChg>
        <pc:spChg chg="add del">
          <ac:chgData name="Martina Wolkan-Freier" userId="d7b28f9a-fd0e-4dda-bf3d-effd83fabcdc" providerId="ADAL" clId="{B449324C-596C-4606-A19D-977BA9E6AC99}" dt="2025-01-20T16:24:08.760" v="42" actId="26606"/>
          <ac:spMkLst>
            <pc:docMk/>
            <pc:sldMk cId="2499527721" sldId="266"/>
            <ac:spMk id="33" creationId="{A169D286-F4D7-4C8B-A6BD-D05384C7F1D8}"/>
          </ac:spMkLst>
        </pc:spChg>
        <pc:spChg chg="add del">
          <ac:chgData name="Martina Wolkan-Freier" userId="d7b28f9a-fd0e-4dda-bf3d-effd83fabcdc" providerId="ADAL" clId="{B449324C-596C-4606-A19D-977BA9E6AC99}" dt="2025-01-20T16:24:08.760" v="42" actId="26606"/>
          <ac:spMkLst>
            <pc:docMk/>
            <pc:sldMk cId="2499527721" sldId="266"/>
            <ac:spMk id="34" creationId="{39E8235E-135E-4261-8F54-2B316E493C42}"/>
          </ac:spMkLst>
        </pc:spChg>
        <pc:spChg chg="add del">
          <ac:chgData name="Martina Wolkan-Freier" userId="d7b28f9a-fd0e-4dda-bf3d-effd83fabcdc" providerId="ADAL" clId="{B449324C-596C-4606-A19D-977BA9E6AC99}" dt="2025-01-20T16:24:08.760" v="42" actId="26606"/>
          <ac:spMkLst>
            <pc:docMk/>
            <pc:sldMk cId="2499527721" sldId="266"/>
            <ac:spMk id="35" creationId="{D4ED8EC3-4D57-4620-93CE-4E6661F09A3E}"/>
          </ac:spMkLst>
        </pc:spChg>
        <pc:spChg chg="add del">
          <ac:chgData name="Martina Wolkan-Freier" userId="d7b28f9a-fd0e-4dda-bf3d-effd83fabcdc" providerId="ADAL" clId="{B449324C-596C-4606-A19D-977BA9E6AC99}" dt="2025-01-20T16:23:11.424" v="26" actId="26606"/>
          <ac:spMkLst>
            <pc:docMk/>
            <pc:sldMk cId="2499527721" sldId="266"/>
            <ac:spMk id="36" creationId="{A9F529C3-C941-49FD-8C67-82F134F64BDB}"/>
          </ac:spMkLst>
        </pc:spChg>
        <pc:spChg chg="add del">
          <ac:chgData name="Martina Wolkan-Freier" userId="d7b28f9a-fd0e-4dda-bf3d-effd83fabcdc" providerId="ADAL" clId="{B449324C-596C-4606-A19D-977BA9E6AC99}" dt="2025-01-20T16:23:11.424" v="26" actId="26606"/>
          <ac:spMkLst>
            <pc:docMk/>
            <pc:sldMk cId="2499527721" sldId="266"/>
            <ac:spMk id="38" creationId="{20586029-32A0-47E5-9AEC-AE3ABA6B94D0}"/>
          </ac:spMkLst>
        </pc:spChg>
        <pc:spChg chg="add del">
          <ac:chgData name="Martina Wolkan-Freier" userId="d7b28f9a-fd0e-4dda-bf3d-effd83fabcdc" providerId="ADAL" clId="{B449324C-596C-4606-A19D-977BA9E6AC99}" dt="2025-01-20T16:24:08.760" v="42" actId="26606"/>
          <ac:spMkLst>
            <pc:docMk/>
            <pc:sldMk cId="2499527721" sldId="266"/>
            <ac:spMk id="42" creationId="{83BCB34A-2F40-4F41-8488-A134C1C155B7}"/>
          </ac:spMkLst>
        </pc:spChg>
        <pc:spChg chg="add del">
          <ac:chgData name="Martina Wolkan-Freier" userId="d7b28f9a-fd0e-4dda-bf3d-effd83fabcdc" providerId="ADAL" clId="{B449324C-596C-4606-A19D-977BA9E6AC99}" dt="2025-01-20T16:24:08.760" v="42" actId="26606"/>
          <ac:spMkLst>
            <pc:docMk/>
            <pc:sldMk cId="2499527721" sldId="266"/>
            <ac:spMk id="44" creationId="{F78382DC-4207-465E-B379-1E16448AA222}"/>
          </ac:spMkLst>
        </pc:spChg>
        <pc:spChg chg="add">
          <ac:chgData name="Martina Wolkan-Freier" userId="d7b28f9a-fd0e-4dda-bf3d-effd83fabcdc" providerId="ADAL" clId="{B449324C-596C-4606-A19D-977BA9E6AC99}" dt="2025-01-20T16:24:08.767" v="43" actId="26606"/>
          <ac:spMkLst>
            <pc:docMk/>
            <pc:sldMk cId="2499527721" sldId="266"/>
            <ac:spMk id="46" creationId="{A9F529C3-C941-49FD-8C67-82F134F64BDB}"/>
          </ac:spMkLst>
        </pc:spChg>
        <pc:spChg chg="add">
          <ac:chgData name="Martina Wolkan-Freier" userId="d7b28f9a-fd0e-4dda-bf3d-effd83fabcdc" providerId="ADAL" clId="{B449324C-596C-4606-A19D-977BA9E6AC99}" dt="2025-01-20T16:24:08.767" v="43" actId="26606"/>
          <ac:spMkLst>
            <pc:docMk/>
            <pc:sldMk cId="2499527721" sldId="266"/>
            <ac:spMk id="47" creationId="{20586029-32A0-47E5-9AEC-AE3ABA6B94D0}"/>
          </ac:spMkLst>
        </pc:spChg>
        <pc:picChg chg="del mod">
          <ac:chgData name="Martina Wolkan-Freier" userId="d7b28f9a-fd0e-4dda-bf3d-effd83fabcdc" providerId="ADAL" clId="{B449324C-596C-4606-A19D-977BA9E6AC99}" dt="2025-01-20T16:22:43.532" v="16" actId="21"/>
          <ac:picMkLst>
            <pc:docMk/>
            <pc:sldMk cId="2499527721" sldId="266"/>
            <ac:picMk id="2" creationId="{FB92BA12-AEF2-7F4D-0B28-594A10528FBD}"/>
          </ac:picMkLst>
        </pc:picChg>
        <pc:picChg chg="add del mod ord">
          <ac:chgData name="Martina Wolkan-Freier" userId="d7b28f9a-fd0e-4dda-bf3d-effd83fabcdc" providerId="ADAL" clId="{B449324C-596C-4606-A19D-977BA9E6AC99}" dt="2025-01-20T16:25:48.699" v="53" actId="21"/>
          <ac:picMkLst>
            <pc:docMk/>
            <pc:sldMk cId="2499527721" sldId="266"/>
            <ac:picMk id="3" creationId="{8BE6EF20-575A-5F16-A175-94C92008A789}"/>
          </ac:picMkLst>
        </pc:picChg>
        <pc:picChg chg="add del mod">
          <ac:chgData name="Martina Wolkan-Freier" userId="d7b28f9a-fd0e-4dda-bf3d-effd83fabcdc" providerId="ADAL" clId="{B449324C-596C-4606-A19D-977BA9E6AC99}" dt="2025-01-20T16:25:55.513" v="55" actId="21"/>
          <ac:picMkLst>
            <pc:docMk/>
            <pc:sldMk cId="2499527721" sldId="266"/>
            <ac:picMk id="4" creationId="{4F39C3EA-DA9C-407F-C52E-32FE1BF88512}"/>
          </ac:picMkLst>
        </pc:picChg>
        <pc:cxnChg chg="add del">
          <ac:chgData name="Martina Wolkan-Freier" userId="d7b28f9a-fd0e-4dda-bf3d-effd83fabcdc" providerId="ADAL" clId="{B449324C-596C-4606-A19D-977BA9E6AC99}" dt="2025-01-20T16:23:11.424" v="26" actId="26606"/>
          <ac:cxnSpMkLst>
            <pc:docMk/>
            <pc:sldMk cId="2499527721" sldId="266"/>
            <ac:cxnSpMk id="40" creationId="{8C730EAB-A532-4295-A302-FB4B90DB9F5E}"/>
          </ac:cxnSpMkLst>
        </pc:cxnChg>
        <pc:cxnChg chg="add">
          <ac:chgData name="Martina Wolkan-Freier" userId="d7b28f9a-fd0e-4dda-bf3d-effd83fabcdc" providerId="ADAL" clId="{B449324C-596C-4606-A19D-977BA9E6AC99}" dt="2025-01-20T16:24:08.767" v="43" actId="26606"/>
          <ac:cxnSpMkLst>
            <pc:docMk/>
            <pc:sldMk cId="2499527721" sldId="266"/>
            <ac:cxnSpMk id="48" creationId="{8C730EAB-A532-4295-A302-FB4B90DB9F5E}"/>
          </ac:cxnSpMkLst>
        </pc:cxnChg>
      </pc:sldChg>
      <pc:sldChg chg="addSp delSp modSp add mod delAnim">
        <pc:chgData name="Martina Wolkan-Freier" userId="d7b28f9a-fd0e-4dda-bf3d-effd83fabcdc" providerId="ADAL" clId="{B449324C-596C-4606-A19D-977BA9E6AC99}" dt="2025-01-20T16:26:13.817" v="62" actId="1076"/>
        <pc:sldMkLst>
          <pc:docMk/>
          <pc:sldMk cId="1450894494" sldId="267"/>
        </pc:sldMkLst>
        <pc:picChg chg="add mod">
          <ac:chgData name="Martina Wolkan-Freier" userId="d7b28f9a-fd0e-4dda-bf3d-effd83fabcdc" providerId="ADAL" clId="{B449324C-596C-4606-A19D-977BA9E6AC99}" dt="2025-01-20T16:26:11.483" v="61" actId="14100"/>
          <ac:picMkLst>
            <pc:docMk/>
            <pc:sldMk cId="1450894494" sldId="267"/>
            <ac:picMk id="2" creationId="{8CE7C5BD-061E-1A23-CFCF-8FAA7C17C6BB}"/>
          </ac:picMkLst>
        </pc:picChg>
        <pc:picChg chg="add mod">
          <ac:chgData name="Martina Wolkan-Freier" userId="d7b28f9a-fd0e-4dda-bf3d-effd83fabcdc" providerId="ADAL" clId="{B449324C-596C-4606-A19D-977BA9E6AC99}" dt="2025-01-20T16:26:13.817" v="62" actId="1076"/>
          <ac:picMkLst>
            <pc:docMk/>
            <pc:sldMk cId="1450894494" sldId="267"/>
            <ac:picMk id="3" creationId="{8BE6EF20-575A-5F16-A175-94C92008A789}"/>
          </ac:picMkLst>
        </pc:picChg>
        <pc:picChg chg="del">
          <ac:chgData name="Martina Wolkan-Freier" userId="d7b28f9a-fd0e-4dda-bf3d-effd83fabcdc" providerId="ADAL" clId="{B449324C-596C-4606-A19D-977BA9E6AC99}" dt="2025-01-20T16:25:42.266" v="52" actId="21"/>
          <ac:picMkLst>
            <pc:docMk/>
            <pc:sldMk cId="1450894494" sldId="267"/>
            <ac:picMk id="5" creationId="{3FB2BF55-53C4-5006-F604-2246DE5B70CD}"/>
          </ac:picMkLst>
        </pc:picChg>
      </pc:sldChg>
      <pc:sldChg chg="delSp add del mod">
        <pc:chgData name="Martina Wolkan-Freier" userId="d7b28f9a-fd0e-4dda-bf3d-effd83fabcdc" providerId="ADAL" clId="{B449324C-596C-4606-A19D-977BA9E6AC99}" dt="2025-01-20T16:37:00.358" v="1362" actId="2696"/>
        <pc:sldMkLst>
          <pc:docMk/>
          <pc:sldMk cId="4198443008" sldId="268"/>
        </pc:sldMkLst>
        <pc:picChg chg="del">
          <ac:chgData name="Martina Wolkan-Freier" userId="d7b28f9a-fd0e-4dda-bf3d-effd83fabcdc" providerId="ADAL" clId="{B449324C-596C-4606-A19D-977BA9E6AC99}" dt="2025-01-20T16:26:36.075" v="65" actId="21"/>
          <ac:picMkLst>
            <pc:docMk/>
            <pc:sldMk cId="4198443008" sldId="268"/>
            <ac:picMk id="2" creationId="{65801473-FD7B-CE36-5129-D564EC89F3E5}"/>
          </ac:picMkLst>
        </pc:picChg>
        <pc:picChg chg="del">
          <ac:chgData name="Martina Wolkan-Freier" userId="d7b28f9a-fd0e-4dda-bf3d-effd83fabcdc" providerId="ADAL" clId="{B449324C-596C-4606-A19D-977BA9E6AC99}" dt="2025-01-20T16:26:32.075" v="64" actId="21"/>
          <ac:picMkLst>
            <pc:docMk/>
            <pc:sldMk cId="4198443008" sldId="268"/>
            <ac:picMk id="3" creationId="{AEC12109-C15F-8EAC-3517-9B1DBE2A26AD}"/>
          </ac:picMkLst>
        </pc:picChg>
      </pc:sldChg>
      <pc:sldChg chg="addSp modSp add del">
        <pc:chgData name="Martina Wolkan-Freier" userId="d7b28f9a-fd0e-4dda-bf3d-effd83fabcdc" providerId="ADAL" clId="{B449324C-596C-4606-A19D-977BA9E6AC99}" dt="2025-01-20T16:37:49.727" v="1368" actId="2696"/>
        <pc:sldMkLst>
          <pc:docMk/>
          <pc:sldMk cId="615356835" sldId="269"/>
        </pc:sldMkLst>
        <pc:graphicFrameChg chg="add mod">
          <ac:chgData name="Martina Wolkan-Freier" userId="d7b28f9a-fd0e-4dda-bf3d-effd83fabcdc" providerId="ADAL" clId="{B449324C-596C-4606-A19D-977BA9E6AC99}" dt="2025-01-20T16:29:48.719" v="181"/>
          <ac:graphicFrameMkLst>
            <pc:docMk/>
            <pc:sldMk cId="615356835" sldId="269"/>
            <ac:graphicFrameMk id="4" creationId="{FFE1865C-FBA1-07AE-6996-92267054D696}"/>
          </ac:graphicFrameMkLst>
        </pc:graphicFrameChg>
      </pc:sldChg>
      <pc:sldChg chg="addSp modSp add mod">
        <pc:chgData name="Martina Wolkan-Freier" userId="d7b28f9a-fd0e-4dda-bf3d-effd83fabcdc" providerId="ADAL" clId="{B449324C-596C-4606-A19D-977BA9E6AC99}" dt="2025-01-20T16:27:35.629" v="82" actId="1076"/>
        <pc:sldMkLst>
          <pc:docMk/>
          <pc:sldMk cId="4202369789" sldId="270"/>
        </pc:sldMkLst>
        <pc:picChg chg="add mod">
          <ac:chgData name="Martina Wolkan-Freier" userId="d7b28f9a-fd0e-4dda-bf3d-effd83fabcdc" providerId="ADAL" clId="{B449324C-596C-4606-A19D-977BA9E6AC99}" dt="2025-01-20T16:27:35.629" v="82" actId="1076"/>
          <ac:picMkLst>
            <pc:docMk/>
            <pc:sldMk cId="4202369789" sldId="270"/>
            <ac:picMk id="6" creationId="{AB2E7DEA-ECBC-A097-6E8A-358F5EC38DD0}"/>
          </ac:picMkLst>
        </pc:picChg>
      </pc:sldChg>
      <pc:sldChg chg="addSp delSp modSp add mod modAnim">
        <pc:chgData name="Martina Wolkan-Freier" userId="d7b28f9a-fd0e-4dda-bf3d-effd83fabcdc" providerId="ADAL" clId="{B449324C-596C-4606-A19D-977BA9E6AC99}" dt="2025-01-20T16:44:15.293" v="1394" actId="9405"/>
        <pc:sldMkLst>
          <pc:docMk/>
          <pc:sldMk cId="2963440816" sldId="271"/>
        </pc:sldMkLst>
        <pc:grpChg chg="mod">
          <ac:chgData name="Martina Wolkan-Freier" userId="d7b28f9a-fd0e-4dda-bf3d-effd83fabcdc" providerId="ADAL" clId="{B449324C-596C-4606-A19D-977BA9E6AC99}" dt="2025-01-20T16:43:12.806" v="1393"/>
          <ac:grpSpMkLst>
            <pc:docMk/>
            <pc:sldMk cId="2963440816" sldId="271"/>
            <ac:grpSpMk id="10" creationId="{E5737668-A448-3207-9FDD-7304D1B2FBE5}"/>
          </ac:grpSpMkLst>
        </pc:grpChg>
        <pc:picChg chg="add mod">
          <ac:chgData name="Martina Wolkan-Freier" userId="d7b28f9a-fd0e-4dda-bf3d-effd83fabcdc" providerId="ADAL" clId="{B449324C-596C-4606-A19D-977BA9E6AC99}" dt="2025-01-20T16:43:03.633" v="1390" actId="14100"/>
          <ac:picMkLst>
            <pc:docMk/>
            <pc:sldMk cId="2963440816" sldId="271"/>
            <ac:picMk id="6" creationId="{B4DA54ED-CD10-D08D-00FD-D5C98FDCDA51}"/>
          </ac:picMkLst>
        </pc:picChg>
        <pc:picChg chg="add del mod">
          <ac:chgData name="Martina Wolkan-Freier" userId="d7b28f9a-fd0e-4dda-bf3d-effd83fabcdc" providerId="ADAL" clId="{B449324C-596C-4606-A19D-977BA9E6AC99}" dt="2025-01-20T16:42:55.547" v="1387" actId="21"/>
          <ac:picMkLst>
            <pc:docMk/>
            <pc:sldMk cId="2963440816" sldId="271"/>
            <ac:picMk id="7" creationId="{8C332836-1E31-9C73-DD13-79C8948D32C0}"/>
          </ac:picMkLst>
        </pc:picChg>
        <pc:inkChg chg="add del">
          <ac:chgData name="Martina Wolkan-Freier" userId="d7b28f9a-fd0e-4dda-bf3d-effd83fabcdc" providerId="ADAL" clId="{B449324C-596C-4606-A19D-977BA9E6AC99}" dt="2025-01-20T16:40:07.494" v="1379"/>
          <ac:inkMkLst>
            <pc:docMk/>
            <pc:sldMk cId="2963440816" sldId="271"/>
            <ac:inkMk id="2" creationId="{82D9BA3B-0554-2CA8-2FEB-B47CEC90B728}"/>
          </ac:inkMkLst>
        </pc:inkChg>
        <pc:inkChg chg="add del">
          <ac:chgData name="Martina Wolkan-Freier" userId="d7b28f9a-fd0e-4dda-bf3d-effd83fabcdc" providerId="ADAL" clId="{B449324C-596C-4606-A19D-977BA9E6AC99}" dt="2025-01-20T16:42:50.403" v="1384"/>
          <ac:inkMkLst>
            <pc:docMk/>
            <pc:sldMk cId="2963440816" sldId="271"/>
            <ac:inkMk id="3" creationId="{725991AC-EE60-E8CE-F074-B2DEE8D9C5A9}"/>
          </ac:inkMkLst>
        </pc:inkChg>
        <pc:inkChg chg="add del">
          <ac:chgData name="Martina Wolkan-Freier" userId="d7b28f9a-fd0e-4dda-bf3d-effd83fabcdc" providerId="ADAL" clId="{B449324C-596C-4606-A19D-977BA9E6AC99}" dt="2025-01-20T16:42:50.404" v="1385"/>
          <ac:inkMkLst>
            <pc:docMk/>
            <pc:sldMk cId="2963440816" sldId="271"/>
            <ac:inkMk id="4" creationId="{B07ABB06-CBDA-C85D-69FE-870130F68EC4}"/>
          </ac:inkMkLst>
        </pc:inkChg>
        <pc:inkChg chg="add mod">
          <ac:chgData name="Martina Wolkan-Freier" userId="d7b28f9a-fd0e-4dda-bf3d-effd83fabcdc" providerId="ADAL" clId="{B449324C-596C-4606-A19D-977BA9E6AC99}" dt="2025-01-20T16:43:12.806" v="1393"/>
          <ac:inkMkLst>
            <pc:docMk/>
            <pc:sldMk cId="2963440816" sldId="271"/>
            <ac:inkMk id="8" creationId="{6F6E910B-715E-EC3E-56A8-1934777DDEC3}"/>
          </ac:inkMkLst>
        </pc:inkChg>
        <pc:inkChg chg="add mod">
          <ac:chgData name="Martina Wolkan-Freier" userId="d7b28f9a-fd0e-4dda-bf3d-effd83fabcdc" providerId="ADAL" clId="{B449324C-596C-4606-A19D-977BA9E6AC99}" dt="2025-01-20T16:43:12.806" v="1393"/>
          <ac:inkMkLst>
            <pc:docMk/>
            <pc:sldMk cId="2963440816" sldId="271"/>
            <ac:inkMk id="9" creationId="{E9A3F40D-242A-09E1-9E23-F1FACFDE28CA}"/>
          </ac:inkMkLst>
        </pc:inkChg>
        <pc:inkChg chg="add">
          <ac:chgData name="Martina Wolkan-Freier" userId="d7b28f9a-fd0e-4dda-bf3d-effd83fabcdc" providerId="ADAL" clId="{B449324C-596C-4606-A19D-977BA9E6AC99}" dt="2025-01-20T16:44:15.293" v="1394" actId="9405"/>
          <ac:inkMkLst>
            <pc:docMk/>
            <pc:sldMk cId="2963440816" sldId="271"/>
            <ac:inkMk id="11" creationId="{45A11D5A-DB58-B1A2-3C16-572061F74516}"/>
          </ac:inkMkLst>
        </pc:inkChg>
      </pc:sldChg>
      <pc:sldChg chg="addSp delSp modSp add mod delAnim modAnim">
        <pc:chgData name="Martina Wolkan-Freier" userId="d7b28f9a-fd0e-4dda-bf3d-effd83fabcdc" providerId="ADAL" clId="{B449324C-596C-4606-A19D-977BA9E6AC99}" dt="2025-01-20T16:37:15.313" v="1363"/>
        <pc:sldMkLst>
          <pc:docMk/>
          <pc:sldMk cId="2331485674" sldId="272"/>
        </pc:sldMkLst>
        <pc:spChg chg="mod">
          <ac:chgData name="Martina Wolkan-Freier" userId="d7b28f9a-fd0e-4dda-bf3d-effd83fabcdc" providerId="ADAL" clId="{B449324C-596C-4606-A19D-977BA9E6AC99}" dt="2025-01-20T16:28:52.334" v="128" actId="20577"/>
          <ac:spMkLst>
            <pc:docMk/>
            <pc:sldMk cId="2331485674" sldId="272"/>
            <ac:spMk id="2" creationId="{32DE0E2F-5D67-9144-3145-AAB4244D132D}"/>
          </ac:spMkLst>
        </pc:spChg>
        <pc:spChg chg="del">
          <ac:chgData name="Martina Wolkan-Freier" userId="d7b28f9a-fd0e-4dda-bf3d-effd83fabcdc" providerId="ADAL" clId="{B449324C-596C-4606-A19D-977BA9E6AC99}" dt="2025-01-20T16:28:58.321" v="129" actId="21"/>
          <ac:spMkLst>
            <pc:docMk/>
            <pc:sldMk cId="2331485674" sldId="272"/>
            <ac:spMk id="3" creationId="{40A5AF8E-DA6D-1A4B-5EC1-CE7F1650772A}"/>
          </ac:spMkLst>
        </pc:spChg>
        <pc:spChg chg="add mod">
          <ac:chgData name="Martina Wolkan-Freier" userId="d7b28f9a-fd0e-4dda-bf3d-effd83fabcdc" providerId="ADAL" clId="{B449324C-596C-4606-A19D-977BA9E6AC99}" dt="2025-01-20T16:28:58.321" v="129" actId="21"/>
          <ac:spMkLst>
            <pc:docMk/>
            <pc:sldMk cId="2331485674" sldId="272"/>
            <ac:spMk id="6" creationId="{6CEC4631-DE7A-CD50-8453-22443A4D1FCE}"/>
          </ac:spMkLst>
        </pc:spChg>
      </pc:sldChg>
      <pc:sldChg chg="modSp add mod ord modAnim">
        <pc:chgData name="Martina Wolkan-Freier" userId="d7b28f9a-fd0e-4dda-bf3d-effd83fabcdc" providerId="ADAL" clId="{B449324C-596C-4606-A19D-977BA9E6AC99}" dt="2025-01-20T16:37:59.425" v="1370"/>
        <pc:sldMkLst>
          <pc:docMk/>
          <pc:sldMk cId="3118010715" sldId="273"/>
        </pc:sldMkLst>
        <pc:spChg chg="mod">
          <ac:chgData name="Martina Wolkan-Freier" userId="d7b28f9a-fd0e-4dda-bf3d-effd83fabcdc" providerId="ADAL" clId="{B449324C-596C-4606-A19D-977BA9E6AC99}" dt="2025-01-20T16:29:23.526" v="176" actId="6549"/>
          <ac:spMkLst>
            <pc:docMk/>
            <pc:sldMk cId="3118010715" sldId="273"/>
            <ac:spMk id="2" creationId="{BA965905-B4E0-6966-4F95-702ED0669A77}"/>
          </ac:spMkLst>
        </pc:spChg>
        <pc:spChg chg="mod">
          <ac:chgData name="Martina Wolkan-Freier" userId="d7b28f9a-fd0e-4dda-bf3d-effd83fabcdc" providerId="ADAL" clId="{B449324C-596C-4606-A19D-977BA9E6AC99}" dt="2025-01-20T16:29:13.116" v="136" actId="20577"/>
          <ac:spMkLst>
            <pc:docMk/>
            <pc:sldMk cId="3118010715" sldId="273"/>
            <ac:spMk id="6" creationId="{E226CFA4-F764-CFBF-4B64-2F11777353F4}"/>
          </ac:spMkLst>
        </pc:spChg>
      </pc:sldChg>
      <pc:sldChg chg="addSp delSp modSp add mod">
        <pc:chgData name="Martina Wolkan-Freier" userId="d7b28f9a-fd0e-4dda-bf3d-effd83fabcdc" providerId="ADAL" clId="{B449324C-596C-4606-A19D-977BA9E6AC99}" dt="2025-01-20T16:36:15.609" v="1360" actId="6549"/>
        <pc:sldMkLst>
          <pc:docMk/>
          <pc:sldMk cId="3446078640" sldId="274"/>
        </pc:sldMkLst>
        <pc:spChg chg="mod">
          <ac:chgData name="Martina Wolkan-Freier" userId="d7b28f9a-fd0e-4dda-bf3d-effd83fabcdc" providerId="ADAL" clId="{B449324C-596C-4606-A19D-977BA9E6AC99}" dt="2025-01-20T16:36:15.609" v="1360" actId="6549"/>
          <ac:spMkLst>
            <pc:docMk/>
            <pc:sldMk cId="3446078640" sldId="274"/>
            <ac:spMk id="2" creationId="{7D0D8577-B416-A395-53EA-19A3F737A282}"/>
          </ac:spMkLst>
        </pc:spChg>
        <pc:graphicFrameChg chg="add mod">
          <ac:chgData name="Martina Wolkan-Freier" userId="d7b28f9a-fd0e-4dda-bf3d-effd83fabcdc" providerId="ADAL" clId="{B449324C-596C-4606-A19D-977BA9E6AC99}" dt="2025-01-20T16:34:08.476" v="665" actId="1076"/>
          <ac:graphicFrameMkLst>
            <pc:docMk/>
            <pc:sldMk cId="3446078640" sldId="274"/>
            <ac:graphicFrameMk id="3" creationId="{099BF7C9-C74F-9D94-07D4-24EE5EB50FDC}"/>
          </ac:graphicFrameMkLst>
        </pc:graphicFrameChg>
        <pc:graphicFrameChg chg="del">
          <ac:chgData name="Martina Wolkan-Freier" userId="d7b28f9a-fd0e-4dda-bf3d-effd83fabcdc" providerId="ADAL" clId="{B449324C-596C-4606-A19D-977BA9E6AC99}" dt="2025-01-20T16:33:48.954" v="662" actId="21"/>
          <ac:graphicFrameMkLst>
            <pc:docMk/>
            <pc:sldMk cId="3446078640" sldId="274"/>
            <ac:graphicFrameMk id="4" creationId="{661DFE60-D618-F4D7-AECB-593004C579C9}"/>
          </ac:graphicFrameMkLst>
        </pc:graphicFrameChg>
      </pc:sldChg>
      <pc:sldMasterChg chg="new mod setBg addSldLayout">
        <pc:chgData name="Martina Wolkan-Freier" userId="d7b28f9a-fd0e-4dda-bf3d-effd83fabcdc" providerId="ADAL" clId="{B449324C-596C-4606-A19D-977BA9E6AC99}" dt="2025-01-20T16:24:49.797" v="47"/>
        <pc:sldMasterMkLst>
          <pc:docMk/>
          <pc:sldMasterMk cId="482599189" sldId="2147483660"/>
        </pc:sldMasterMkLst>
        <pc:sldLayoutChg chg="new replId">
          <pc:chgData name="Martina Wolkan-Freier" userId="d7b28f9a-fd0e-4dda-bf3d-effd83fabcdc" providerId="ADAL" clId="{B449324C-596C-4606-A19D-977BA9E6AC99}" dt="2025-01-20T16:24:41.739" v="46" actId="6938"/>
          <pc:sldLayoutMkLst>
            <pc:docMk/>
            <pc:sldMasterMk cId="482599189" sldId="2147483660"/>
            <pc:sldLayoutMk cId="3091715438" sldId="2147483661"/>
          </pc:sldLayoutMkLst>
        </pc:sldLayoutChg>
        <pc:sldLayoutChg chg="new replId">
          <pc:chgData name="Martina Wolkan-Freier" userId="d7b28f9a-fd0e-4dda-bf3d-effd83fabcdc" providerId="ADAL" clId="{B449324C-596C-4606-A19D-977BA9E6AC99}" dt="2025-01-20T16:24:41.739" v="46" actId="6938"/>
          <pc:sldLayoutMkLst>
            <pc:docMk/>
            <pc:sldMasterMk cId="482599189" sldId="2147483660"/>
            <pc:sldLayoutMk cId="1680080687" sldId="2147483662"/>
          </pc:sldLayoutMkLst>
        </pc:sldLayoutChg>
        <pc:sldLayoutChg chg="new replId">
          <pc:chgData name="Martina Wolkan-Freier" userId="d7b28f9a-fd0e-4dda-bf3d-effd83fabcdc" providerId="ADAL" clId="{B449324C-596C-4606-A19D-977BA9E6AC99}" dt="2025-01-20T16:24:41.739" v="46" actId="6938"/>
          <pc:sldLayoutMkLst>
            <pc:docMk/>
            <pc:sldMasterMk cId="482599189" sldId="2147483660"/>
            <pc:sldLayoutMk cId="4138738582" sldId="2147483663"/>
          </pc:sldLayoutMkLst>
        </pc:sldLayoutChg>
        <pc:sldLayoutChg chg="new replId">
          <pc:chgData name="Martina Wolkan-Freier" userId="d7b28f9a-fd0e-4dda-bf3d-effd83fabcdc" providerId="ADAL" clId="{B449324C-596C-4606-A19D-977BA9E6AC99}" dt="2025-01-20T16:24:41.739" v="46" actId="6938"/>
          <pc:sldLayoutMkLst>
            <pc:docMk/>
            <pc:sldMasterMk cId="482599189" sldId="2147483660"/>
            <pc:sldLayoutMk cId="944894168" sldId="2147483664"/>
          </pc:sldLayoutMkLst>
        </pc:sldLayoutChg>
        <pc:sldLayoutChg chg="new replId">
          <pc:chgData name="Martina Wolkan-Freier" userId="d7b28f9a-fd0e-4dda-bf3d-effd83fabcdc" providerId="ADAL" clId="{B449324C-596C-4606-A19D-977BA9E6AC99}" dt="2025-01-20T16:24:41.739" v="46" actId="6938"/>
          <pc:sldLayoutMkLst>
            <pc:docMk/>
            <pc:sldMasterMk cId="482599189" sldId="2147483660"/>
            <pc:sldLayoutMk cId="3671478975" sldId="2147483665"/>
          </pc:sldLayoutMkLst>
        </pc:sldLayoutChg>
        <pc:sldLayoutChg chg="new replId">
          <pc:chgData name="Martina Wolkan-Freier" userId="d7b28f9a-fd0e-4dda-bf3d-effd83fabcdc" providerId="ADAL" clId="{B449324C-596C-4606-A19D-977BA9E6AC99}" dt="2025-01-20T16:24:41.739" v="46" actId="6938"/>
          <pc:sldLayoutMkLst>
            <pc:docMk/>
            <pc:sldMasterMk cId="482599189" sldId="2147483660"/>
            <pc:sldLayoutMk cId="863943126" sldId="2147483666"/>
          </pc:sldLayoutMkLst>
        </pc:sldLayoutChg>
        <pc:sldLayoutChg chg="new replId">
          <pc:chgData name="Martina Wolkan-Freier" userId="d7b28f9a-fd0e-4dda-bf3d-effd83fabcdc" providerId="ADAL" clId="{B449324C-596C-4606-A19D-977BA9E6AC99}" dt="2025-01-20T16:24:41.739" v="46" actId="6938"/>
          <pc:sldLayoutMkLst>
            <pc:docMk/>
            <pc:sldMasterMk cId="482599189" sldId="2147483660"/>
            <pc:sldLayoutMk cId="2973497453" sldId="2147483667"/>
          </pc:sldLayoutMkLst>
        </pc:sldLayoutChg>
        <pc:sldLayoutChg chg="new replId">
          <pc:chgData name="Martina Wolkan-Freier" userId="d7b28f9a-fd0e-4dda-bf3d-effd83fabcdc" providerId="ADAL" clId="{B449324C-596C-4606-A19D-977BA9E6AC99}" dt="2025-01-20T16:24:41.739" v="46" actId="6938"/>
          <pc:sldLayoutMkLst>
            <pc:docMk/>
            <pc:sldMasterMk cId="482599189" sldId="2147483660"/>
            <pc:sldLayoutMk cId="1173001503" sldId="2147483668"/>
          </pc:sldLayoutMkLst>
        </pc:sldLayoutChg>
        <pc:sldLayoutChg chg="new replId">
          <pc:chgData name="Martina Wolkan-Freier" userId="d7b28f9a-fd0e-4dda-bf3d-effd83fabcdc" providerId="ADAL" clId="{B449324C-596C-4606-A19D-977BA9E6AC99}" dt="2025-01-20T16:24:41.739" v="46" actId="6938"/>
          <pc:sldLayoutMkLst>
            <pc:docMk/>
            <pc:sldMasterMk cId="482599189" sldId="2147483660"/>
            <pc:sldLayoutMk cId="1103397978" sldId="2147483669"/>
          </pc:sldLayoutMkLst>
        </pc:sldLayoutChg>
        <pc:sldLayoutChg chg="new replId">
          <pc:chgData name="Martina Wolkan-Freier" userId="d7b28f9a-fd0e-4dda-bf3d-effd83fabcdc" providerId="ADAL" clId="{B449324C-596C-4606-A19D-977BA9E6AC99}" dt="2025-01-20T16:24:41.739" v="46" actId="6938"/>
          <pc:sldLayoutMkLst>
            <pc:docMk/>
            <pc:sldMasterMk cId="482599189" sldId="2147483660"/>
            <pc:sldLayoutMk cId="2421567514" sldId="2147483670"/>
          </pc:sldLayoutMkLst>
        </pc:sldLayoutChg>
        <pc:sldLayoutChg chg="new replId">
          <pc:chgData name="Martina Wolkan-Freier" userId="d7b28f9a-fd0e-4dda-bf3d-effd83fabcdc" providerId="ADAL" clId="{B449324C-596C-4606-A19D-977BA9E6AC99}" dt="2025-01-20T16:24:41.739" v="46" actId="6938"/>
          <pc:sldLayoutMkLst>
            <pc:docMk/>
            <pc:sldMasterMk cId="482599189" sldId="2147483660"/>
            <pc:sldLayoutMk cId="4288180399" sldId="2147483671"/>
          </pc:sldLayoutMkLst>
        </pc:sldLayoutChg>
      </pc:sldMasterChg>
    </pc:docChg>
  </pc:docChgLst>
  <pc:docChgLst>
    <pc:chgData name="Lauri  Thielemann" userId="5b06e8bb-d0be-4329-8bea-4854097117fb" providerId="ADAL" clId="{D892AAEE-0A59-7847-B84C-171F096CB43A}"/>
    <pc:docChg chg="custSel addSld modSld sldOrd">
      <pc:chgData name="Lauri  Thielemann" userId="5b06e8bb-d0be-4329-8bea-4854097117fb" providerId="ADAL" clId="{D892AAEE-0A59-7847-B84C-171F096CB43A}" dt="2025-01-15T11:24:54.626" v="11" actId="26606"/>
      <pc:docMkLst>
        <pc:docMk/>
      </pc:docMkLst>
      <pc:sldChg chg="addSp delSp modSp new mod ord setBg">
        <pc:chgData name="Lauri  Thielemann" userId="5b06e8bb-d0be-4329-8bea-4854097117fb" providerId="ADAL" clId="{D892AAEE-0A59-7847-B84C-171F096CB43A}" dt="2025-01-15T11:24:54.626" v="11" actId="26606"/>
        <pc:sldMkLst>
          <pc:docMk/>
          <pc:sldMk cId="3104687633" sldId="264"/>
        </pc:sldMkLst>
      </pc:sldChg>
    </pc:docChg>
  </pc:docChgLst>
  <pc:docChgLst>
    <pc:chgData name="Martina Wolkan-Freier" userId="S::m.wolkan-freier@hildegardis-gymnasium.de::d7b28f9a-fd0e-4dda-bf3d-effd83fabcdc" providerId="AD" clId="Web-{6CA3CC1E-9470-4AB0-8FAC-1BDE29C237E6}"/>
    <pc:docChg chg="addSld modSld">
      <pc:chgData name="Martina Wolkan-Freier" userId="S::m.wolkan-freier@hildegardis-gymnasium.de::d7b28f9a-fd0e-4dda-bf3d-effd83fabcdc" providerId="AD" clId="Web-{6CA3CC1E-9470-4AB0-8FAC-1BDE29C237E6}" dt="2025-01-15T11:32:23.724" v="198"/>
      <pc:docMkLst>
        <pc:docMk/>
      </pc:docMkLst>
      <pc:sldChg chg="modSp">
        <pc:chgData name="Martina Wolkan-Freier" userId="S::m.wolkan-freier@hildegardis-gymnasium.de::d7b28f9a-fd0e-4dda-bf3d-effd83fabcdc" providerId="AD" clId="Web-{6CA3CC1E-9470-4AB0-8FAC-1BDE29C237E6}" dt="2025-01-15T11:26:50.399" v="171" actId="1076"/>
        <pc:sldMkLst>
          <pc:docMk/>
          <pc:sldMk cId="2528008947" sldId="256"/>
        </pc:sldMkLst>
        <pc:spChg chg="mod">
          <ac:chgData name="Martina Wolkan-Freier" userId="S::m.wolkan-freier@hildegardis-gymnasium.de::d7b28f9a-fd0e-4dda-bf3d-effd83fabcdc" providerId="AD" clId="Web-{6CA3CC1E-9470-4AB0-8FAC-1BDE29C237E6}" dt="2025-01-15T11:26:50.399" v="171" actId="1076"/>
          <ac:spMkLst>
            <pc:docMk/>
            <pc:sldMk cId="2528008947" sldId="256"/>
            <ac:spMk id="2" creationId="{C72305A2-FF18-8256-9B2F-BACD161C538D}"/>
          </ac:spMkLst>
        </pc:spChg>
        <pc:spChg chg="mod">
          <ac:chgData name="Martina Wolkan-Freier" userId="S::m.wolkan-freier@hildegardis-gymnasium.de::d7b28f9a-fd0e-4dda-bf3d-effd83fabcdc" providerId="AD" clId="Web-{6CA3CC1E-9470-4AB0-8FAC-1BDE29C237E6}" dt="2025-01-15T11:26:16.851" v="164" actId="20577"/>
          <ac:spMkLst>
            <pc:docMk/>
            <pc:sldMk cId="2528008947" sldId="256"/>
            <ac:spMk id="3" creationId="{6A027744-F108-EC0D-7E1B-7E0E0F816C1A}"/>
          </ac:spMkLst>
        </pc:spChg>
        <pc:picChg chg="mod">
          <ac:chgData name="Martina Wolkan-Freier" userId="S::m.wolkan-freier@hildegardis-gymnasium.de::d7b28f9a-fd0e-4dda-bf3d-effd83fabcdc" providerId="AD" clId="Web-{6CA3CC1E-9470-4AB0-8FAC-1BDE29C237E6}" dt="2025-01-15T11:26:29.446" v="167" actId="1076"/>
          <ac:picMkLst>
            <pc:docMk/>
            <pc:sldMk cId="2528008947" sldId="256"/>
            <ac:picMk id="5" creationId="{90DB2D1F-F972-462E-7501-D970A2A49A63}"/>
          </ac:picMkLst>
        </pc:picChg>
      </pc:sldChg>
      <pc:sldChg chg="delSp modSp">
        <pc:chgData name="Martina Wolkan-Freier" userId="S::m.wolkan-freier@hildegardis-gymnasium.de::d7b28f9a-fd0e-4dda-bf3d-effd83fabcdc" providerId="AD" clId="Web-{6CA3CC1E-9470-4AB0-8FAC-1BDE29C237E6}" dt="2025-01-15T11:27:07.213" v="173" actId="1076"/>
        <pc:sldMkLst>
          <pc:docMk/>
          <pc:sldMk cId="1320330821" sldId="257"/>
        </pc:sldMkLst>
      </pc:sldChg>
      <pc:sldChg chg="addSp delSp modSp">
        <pc:chgData name="Martina Wolkan-Freier" userId="S::m.wolkan-freier@hildegardis-gymnasium.de::d7b28f9a-fd0e-4dda-bf3d-effd83fabcdc" providerId="AD" clId="Web-{6CA3CC1E-9470-4AB0-8FAC-1BDE29C237E6}" dt="2025-01-15T11:32:23.724" v="198"/>
        <pc:sldMkLst>
          <pc:docMk/>
          <pc:sldMk cId="2079542725" sldId="259"/>
        </pc:sldMkLst>
        <pc:spChg chg="add">
          <ac:chgData name="Martina Wolkan-Freier" userId="S::m.wolkan-freier@hildegardis-gymnasium.de::d7b28f9a-fd0e-4dda-bf3d-effd83fabcdc" providerId="AD" clId="Web-{6CA3CC1E-9470-4AB0-8FAC-1BDE29C237E6}" dt="2025-01-15T11:32:23.724" v="198"/>
          <ac:spMkLst>
            <pc:docMk/>
            <pc:sldMk cId="2079542725" sldId="259"/>
            <ac:spMk id="50" creationId="{AB8C311F-7253-4AED-9701-7FC0708C41C7}"/>
          </ac:spMkLst>
        </pc:spChg>
        <pc:spChg chg="add">
          <ac:chgData name="Martina Wolkan-Freier" userId="S::m.wolkan-freier@hildegardis-gymnasium.de::d7b28f9a-fd0e-4dda-bf3d-effd83fabcdc" providerId="AD" clId="Web-{6CA3CC1E-9470-4AB0-8FAC-1BDE29C237E6}" dt="2025-01-15T11:32:23.724" v="198"/>
          <ac:spMkLst>
            <pc:docMk/>
            <pc:sldMk cId="2079542725" sldId="259"/>
            <ac:spMk id="52" creationId="{E2384209-CB15-4CDF-9D31-C44FD9A3F20D}"/>
          </ac:spMkLst>
        </pc:spChg>
        <pc:spChg chg="add">
          <ac:chgData name="Martina Wolkan-Freier" userId="S::m.wolkan-freier@hildegardis-gymnasium.de::d7b28f9a-fd0e-4dda-bf3d-effd83fabcdc" providerId="AD" clId="Web-{6CA3CC1E-9470-4AB0-8FAC-1BDE29C237E6}" dt="2025-01-15T11:32:23.724" v="198"/>
          <ac:spMkLst>
            <pc:docMk/>
            <pc:sldMk cId="2079542725" sldId="259"/>
            <ac:spMk id="54" creationId="{2633B3B5-CC90-43F0-8714-D31D1F3F0209}"/>
          </ac:spMkLst>
        </pc:spChg>
        <pc:spChg chg="add">
          <ac:chgData name="Martina Wolkan-Freier" userId="S::m.wolkan-freier@hildegardis-gymnasium.de::d7b28f9a-fd0e-4dda-bf3d-effd83fabcdc" providerId="AD" clId="Web-{6CA3CC1E-9470-4AB0-8FAC-1BDE29C237E6}" dt="2025-01-15T11:32:23.724" v="198"/>
          <ac:spMkLst>
            <pc:docMk/>
            <pc:sldMk cId="2079542725" sldId="259"/>
            <ac:spMk id="56" creationId="{A8D57A06-A426-446D-B02C-A2DC6B62E45E}"/>
          </ac:spMkLst>
        </pc:spChg>
        <pc:picChg chg="mod">
          <ac:chgData name="Martina Wolkan-Freier" userId="S::m.wolkan-freier@hildegardis-gymnasium.de::d7b28f9a-fd0e-4dda-bf3d-effd83fabcdc" providerId="AD" clId="Web-{6CA3CC1E-9470-4AB0-8FAC-1BDE29C237E6}" dt="2025-01-15T11:32:23.724" v="198"/>
          <ac:picMkLst>
            <pc:docMk/>
            <pc:sldMk cId="2079542725" sldId="259"/>
            <ac:picMk id="5" creationId="{996B4D88-36BC-C7A1-0F99-66240347E74D}"/>
          </ac:picMkLst>
        </pc:picChg>
      </pc:sldChg>
      <pc:sldChg chg="addSp delSp modSp new mod setBg">
        <pc:chgData name="Martina Wolkan-Freier" userId="S::m.wolkan-freier@hildegardis-gymnasium.de::d7b28f9a-fd0e-4dda-bf3d-effd83fabcdc" providerId="AD" clId="Web-{6CA3CC1E-9470-4AB0-8FAC-1BDE29C237E6}" dt="2025-01-15T11:31:38.035" v="197"/>
        <pc:sldMkLst>
          <pc:docMk/>
          <pc:sldMk cId="1768481622" sldId="265"/>
        </pc:sldMkLst>
        <pc:spChg chg="add">
          <ac:chgData name="Martina Wolkan-Freier" userId="S::m.wolkan-freier@hildegardis-gymnasium.de::d7b28f9a-fd0e-4dda-bf3d-effd83fabcdc" providerId="AD" clId="Web-{6CA3CC1E-9470-4AB0-8FAC-1BDE29C237E6}" dt="2025-01-15T11:31:38.035" v="197"/>
          <ac:spMkLst>
            <pc:docMk/>
            <pc:sldMk cId="1768481622" sldId="265"/>
            <ac:spMk id="25" creationId="{AB8C311F-7253-4AED-9701-7FC0708C41C7}"/>
          </ac:spMkLst>
        </pc:spChg>
        <pc:spChg chg="add">
          <ac:chgData name="Martina Wolkan-Freier" userId="S::m.wolkan-freier@hildegardis-gymnasium.de::d7b28f9a-fd0e-4dda-bf3d-effd83fabcdc" providerId="AD" clId="Web-{6CA3CC1E-9470-4AB0-8FAC-1BDE29C237E6}" dt="2025-01-15T11:31:38.035" v="197"/>
          <ac:spMkLst>
            <pc:docMk/>
            <pc:sldMk cId="1768481622" sldId="265"/>
            <ac:spMk id="27" creationId="{E2384209-CB15-4CDF-9D31-C44FD9A3F20D}"/>
          </ac:spMkLst>
        </pc:spChg>
        <pc:spChg chg="add">
          <ac:chgData name="Martina Wolkan-Freier" userId="S::m.wolkan-freier@hildegardis-gymnasium.de::d7b28f9a-fd0e-4dda-bf3d-effd83fabcdc" providerId="AD" clId="Web-{6CA3CC1E-9470-4AB0-8FAC-1BDE29C237E6}" dt="2025-01-15T11:31:38.035" v="197"/>
          <ac:spMkLst>
            <pc:docMk/>
            <pc:sldMk cId="1768481622" sldId="265"/>
            <ac:spMk id="29" creationId="{2633B3B5-CC90-43F0-8714-D31D1F3F0209}"/>
          </ac:spMkLst>
        </pc:spChg>
        <pc:spChg chg="add">
          <ac:chgData name="Martina Wolkan-Freier" userId="S::m.wolkan-freier@hildegardis-gymnasium.de::d7b28f9a-fd0e-4dda-bf3d-effd83fabcdc" providerId="AD" clId="Web-{6CA3CC1E-9470-4AB0-8FAC-1BDE29C237E6}" dt="2025-01-15T11:31:38.035" v="197"/>
          <ac:spMkLst>
            <pc:docMk/>
            <pc:sldMk cId="1768481622" sldId="265"/>
            <ac:spMk id="31" creationId="{A8D57A06-A426-446D-B02C-A2DC6B62E45E}"/>
          </ac:spMkLst>
        </pc:spChg>
        <pc:picChg chg="add mod">
          <ac:chgData name="Martina Wolkan-Freier" userId="S::m.wolkan-freier@hildegardis-gymnasium.de::d7b28f9a-fd0e-4dda-bf3d-effd83fabcdc" providerId="AD" clId="Web-{6CA3CC1E-9470-4AB0-8FAC-1BDE29C237E6}" dt="2025-01-15T11:31:38.035" v="197"/>
          <ac:picMkLst>
            <pc:docMk/>
            <pc:sldMk cId="1768481622" sldId="265"/>
            <ac:picMk id="2" creationId="{1965B55A-14F9-DEDC-1303-D7430CD61E9E}"/>
          </ac:picMkLst>
        </pc:picChg>
      </pc:sldChg>
    </pc:docChg>
  </pc:docChgLst>
  <pc:docChgLst>
    <pc:chgData name="Martina Wolkan-Freier" userId="S::m.wolkan-freier@hildegardis-gymnasium.de::d7b28f9a-fd0e-4dda-bf3d-effd83fabcdc" providerId="AD" clId="Web-{DC806C74-39C9-45B7-9E3C-2C2CAC67D69C}"/>
    <pc:docChg chg="addSld">
      <pc:chgData name="Martina Wolkan-Freier" userId="S::m.wolkan-freier@hildegardis-gymnasium.de::d7b28f9a-fd0e-4dda-bf3d-effd83fabcdc" providerId="AD" clId="Web-{DC806C74-39C9-45B7-9E3C-2C2CAC67D69C}" dt="2025-01-15T11:23:17.528" v="1"/>
      <pc:docMkLst>
        <pc:docMk/>
      </pc:docMkLst>
      <pc:sldChg chg="new">
        <pc:chgData name="Martina Wolkan-Freier" userId="S::m.wolkan-freier@hildegardis-gymnasium.de::d7b28f9a-fd0e-4dda-bf3d-effd83fabcdc" providerId="AD" clId="Web-{DC806C74-39C9-45B7-9E3C-2C2CAC67D69C}" dt="2025-01-15T11:23:14.731" v="0"/>
        <pc:sldMkLst>
          <pc:docMk/>
          <pc:sldMk cId="1963313841" sldId="262"/>
        </pc:sldMkLst>
      </pc:sldChg>
      <pc:sldChg chg="new">
        <pc:chgData name="Martina Wolkan-Freier" userId="S::m.wolkan-freier@hildegardis-gymnasium.de::d7b28f9a-fd0e-4dda-bf3d-effd83fabcdc" providerId="AD" clId="Web-{DC806C74-39C9-45B7-9E3C-2C2CAC67D69C}" dt="2025-01-15T11:23:17.528" v="1"/>
        <pc:sldMkLst>
          <pc:docMk/>
          <pc:sldMk cId="2656744004" sldId="263"/>
        </pc:sldMkLst>
      </pc:sldChg>
    </pc:docChg>
  </pc:docChgLst>
  <pc:docChgLst>
    <pc:chgData name="Levi Rox" userId="996a8916-631f-41f2-bc75-c8578534877b" providerId="ADAL" clId="{7E3D83AC-3B82-3742-B5BE-B40424C0ABFD}"/>
    <pc:docChg chg="undo custSel delSld modSld">
      <pc:chgData name="Levi Rox" userId="996a8916-631f-41f2-bc75-c8578534877b" providerId="ADAL" clId="{7E3D83AC-3B82-3742-B5BE-B40424C0ABFD}" dt="2025-01-15T11:31:58.152" v="105" actId="14100"/>
      <pc:docMkLst>
        <pc:docMk/>
      </pc:docMkLst>
      <pc:sldChg chg="addSp delSp modSp mod setBg">
        <pc:chgData name="Levi Rox" userId="996a8916-631f-41f2-bc75-c8578534877b" providerId="ADAL" clId="{7E3D83AC-3B82-3742-B5BE-B40424C0ABFD}" dt="2025-01-15T11:31:58.152" v="105" actId="14100"/>
        <pc:sldMkLst>
          <pc:docMk/>
          <pc:sldMk cId="1963313841" sldId="262"/>
        </pc:sldMkLst>
        <pc:graphicFrameChg chg="add del mod modGraphic">
          <ac:chgData name="Levi Rox" userId="996a8916-631f-41f2-bc75-c8578534877b" providerId="ADAL" clId="{7E3D83AC-3B82-3742-B5BE-B40424C0ABFD}" dt="2025-01-15T11:31:58.152" v="105" actId="14100"/>
          <ac:graphicFrameMkLst>
            <pc:docMk/>
            <pc:sldMk cId="1963313841" sldId="262"/>
            <ac:graphicFrameMk id="4" creationId="{FFE1865C-FBA1-07AE-6996-92267054D696}"/>
          </ac:graphicFrameMkLst>
        </pc:graphicFrameChg>
      </pc:sldChg>
      <pc:sldChg chg="del">
        <pc:chgData name="Levi Rox" userId="996a8916-631f-41f2-bc75-c8578534877b" providerId="ADAL" clId="{7E3D83AC-3B82-3742-B5BE-B40424C0ABFD}" dt="2025-01-15T11:24:46.936" v="17" actId="2696"/>
        <pc:sldMkLst>
          <pc:docMk/>
          <pc:sldMk cId="2656744004" sldId="263"/>
        </pc:sldMkLst>
      </pc:sldChg>
    </pc:docChg>
  </pc:docChgLst>
</pc:chgInfo>
</file>

<file path=ppt/charts/_rels/chart1.xml.rels><?xml version="1.0" encoding="UTF-8" standalone="yes"?>
<Relationships xmlns="http://schemas.openxmlformats.org/package/2006/relationships"><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cap="all" spc="50" baseline="0">
                <a:solidFill>
                  <a:schemeClr val="tx1">
                    <a:lumMod val="65000"/>
                    <a:lumOff val="35000"/>
                  </a:schemeClr>
                </a:solidFill>
                <a:latin typeface="+mn-lt"/>
                <a:ea typeface="+mn-ea"/>
                <a:cs typeface="+mn-cs"/>
              </a:defRPr>
            </a:pPr>
            <a:r>
              <a:rPr lang="de-DE"/>
              <a:t>Welches Hobby haben sie/</a:t>
            </a:r>
          </a:p>
          <a:p>
            <a:pPr>
              <a:defRPr/>
            </a:pPr>
            <a:r>
              <a:rPr lang="de-DE"/>
              <a:t>hast du?</a:t>
            </a:r>
          </a:p>
        </c:rich>
      </c:tx>
      <c:overlay val="0"/>
      <c:spPr>
        <a:noFill/>
        <a:ln>
          <a:noFill/>
        </a:ln>
        <a:effectLst/>
      </c:spPr>
      <c:txPr>
        <a:bodyPr rot="0" spcFirstLastPara="1" vertOverflow="ellipsis" vert="horz" wrap="square" anchor="ctr" anchorCtr="1"/>
        <a:lstStyle/>
        <a:p>
          <a:pPr>
            <a:defRPr sz="1800" b="1" i="0" u="none" strike="noStrike" kern="1200" cap="all" spc="50" baseline="0">
              <a:solidFill>
                <a:schemeClr val="tx1">
                  <a:lumMod val="65000"/>
                  <a:lumOff val="35000"/>
                </a:schemeClr>
              </a:solidFill>
              <a:latin typeface="+mn-lt"/>
              <a:ea typeface="+mn-ea"/>
              <a:cs typeface="+mn-cs"/>
            </a:defRPr>
          </a:pPr>
          <a:endParaRPr lang="de-DE"/>
        </a:p>
      </c:txPr>
    </c:title>
    <c:autoTitleDeleted val="0"/>
    <c:plotArea>
      <c:layout>
        <c:manualLayout>
          <c:layoutTarget val="inner"/>
          <c:xMode val="edge"/>
          <c:yMode val="edge"/>
          <c:x val="7.0609881535078384E-2"/>
          <c:y val="1.3110001283654344E-2"/>
          <c:w val="0.91137210044690364"/>
          <c:h val="0.73395446165735756"/>
        </c:manualLayout>
      </c:layout>
      <c:barChart>
        <c:barDir val="col"/>
        <c:grouping val="clustered"/>
        <c:varyColors val="0"/>
        <c:ser>
          <c:idx val="0"/>
          <c:order val="0"/>
          <c:tx>
            <c:strRef>
              <c:f>'[Mappe (1).xlsx]Tabelle1'!$B$7</c:f>
              <c:strCache>
                <c:ptCount val="1"/>
                <c:pt idx="0">
                  <c:v>Männlich </c:v>
                </c:pt>
              </c:strCache>
            </c:strRef>
          </c:tx>
          <c:spPr>
            <a:gradFill flip="none" rotWithShape="1">
              <a:gsLst>
                <a:gs pos="0">
                  <a:schemeClr val="accent1"/>
                </a:gs>
                <a:gs pos="75000">
                  <a:schemeClr val="accent1">
                    <a:lumMod val="60000"/>
                    <a:lumOff val="40000"/>
                  </a:schemeClr>
                </a:gs>
                <a:gs pos="51000">
                  <a:schemeClr val="accent1">
                    <a:alpha val="75000"/>
                  </a:schemeClr>
                </a:gs>
                <a:gs pos="100000">
                  <a:schemeClr val="accent1">
                    <a:lumMod val="20000"/>
                    <a:lumOff val="80000"/>
                    <a:alpha val="15000"/>
                  </a:schemeClr>
                </a:gs>
              </a:gsLst>
              <a:lin ang="5400000" scaled="0"/>
            </a:gradFill>
            <a:ln>
              <a:noFill/>
            </a:ln>
            <a:effectLst/>
          </c:spPr>
          <c:invertIfNegative val="0"/>
          <c:cat>
            <c:strRef>
              <c:f>'[Mappe (1).xlsx]Tabelle1'!$A$8:$A$15</c:f>
              <c:strCache>
                <c:ptCount val="8"/>
                <c:pt idx="0">
                  <c:v>Musik</c:v>
                </c:pt>
                <c:pt idx="1">
                  <c:v>Malen/Zeichnen </c:v>
                </c:pt>
                <c:pt idx="2">
                  <c:v>Handarbeit </c:v>
                </c:pt>
                <c:pt idx="3">
                  <c:v>Sport </c:v>
                </c:pt>
                <c:pt idx="4">
                  <c:v>Leistungssport </c:v>
                </c:pt>
                <c:pt idx="5">
                  <c:v>Videospiele </c:v>
                </c:pt>
                <c:pt idx="6">
                  <c:v>Soziale Tätigkeit </c:v>
                </c:pt>
                <c:pt idx="7">
                  <c:v>Sonstiges nämlich…</c:v>
                </c:pt>
              </c:strCache>
            </c:strRef>
          </c:cat>
          <c:val>
            <c:numRef>
              <c:f>'[Mappe (1).xlsx]Tabelle1'!$B$8:$B$15</c:f>
              <c:numCache>
                <c:formatCode>0%</c:formatCode>
                <c:ptCount val="8"/>
                <c:pt idx="0">
                  <c:v>0.41</c:v>
                </c:pt>
                <c:pt idx="1">
                  <c:v>0.05</c:v>
                </c:pt>
                <c:pt idx="2">
                  <c:v>0.05</c:v>
                </c:pt>
                <c:pt idx="3">
                  <c:v>0.86</c:v>
                </c:pt>
                <c:pt idx="4">
                  <c:v>0.05</c:v>
                </c:pt>
                <c:pt idx="5">
                  <c:v>0.14000000000000001</c:v>
                </c:pt>
                <c:pt idx="6">
                  <c:v>0.14000000000000001</c:v>
                </c:pt>
                <c:pt idx="7">
                  <c:v>0.27</c:v>
                </c:pt>
              </c:numCache>
            </c:numRef>
          </c:val>
          <c:extLst>
            <c:ext xmlns:c16="http://schemas.microsoft.com/office/drawing/2014/chart" uri="{C3380CC4-5D6E-409C-BE32-E72D297353CC}">
              <c16:uniqueId val="{00000000-6A15-EB4A-9827-715EAECD951D}"/>
            </c:ext>
          </c:extLst>
        </c:ser>
        <c:ser>
          <c:idx val="1"/>
          <c:order val="1"/>
          <c:tx>
            <c:strRef>
              <c:f>'[Mappe (1).xlsx]Tabelle1'!$C$7</c:f>
              <c:strCache>
                <c:ptCount val="1"/>
                <c:pt idx="0">
                  <c:v>Weiblich </c:v>
                </c:pt>
              </c:strCache>
            </c:strRef>
          </c:tx>
          <c:spPr>
            <a:gradFill flip="none" rotWithShape="1">
              <a:gsLst>
                <a:gs pos="0">
                  <a:schemeClr val="accent2"/>
                </a:gs>
                <a:gs pos="75000">
                  <a:schemeClr val="accent2">
                    <a:lumMod val="60000"/>
                    <a:lumOff val="40000"/>
                  </a:schemeClr>
                </a:gs>
                <a:gs pos="51000">
                  <a:schemeClr val="accent2">
                    <a:alpha val="75000"/>
                  </a:schemeClr>
                </a:gs>
                <a:gs pos="100000">
                  <a:schemeClr val="accent2">
                    <a:lumMod val="20000"/>
                    <a:lumOff val="80000"/>
                    <a:alpha val="15000"/>
                  </a:schemeClr>
                </a:gs>
              </a:gsLst>
              <a:lin ang="5400000" scaled="0"/>
            </a:gradFill>
            <a:ln>
              <a:noFill/>
            </a:ln>
            <a:effectLst/>
          </c:spPr>
          <c:invertIfNegative val="0"/>
          <c:cat>
            <c:strRef>
              <c:f>'[Mappe (1).xlsx]Tabelle1'!$A$8:$A$15</c:f>
              <c:strCache>
                <c:ptCount val="8"/>
                <c:pt idx="0">
                  <c:v>Musik</c:v>
                </c:pt>
                <c:pt idx="1">
                  <c:v>Malen/Zeichnen </c:v>
                </c:pt>
                <c:pt idx="2">
                  <c:v>Handarbeit </c:v>
                </c:pt>
                <c:pt idx="3">
                  <c:v>Sport </c:v>
                </c:pt>
                <c:pt idx="4">
                  <c:v>Leistungssport </c:v>
                </c:pt>
                <c:pt idx="5">
                  <c:v>Videospiele </c:v>
                </c:pt>
                <c:pt idx="6">
                  <c:v>Soziale Tätigkeit </c:v>
                </c:pt>
                <c:pt idx="7">
                  <c:v>Sonstiges nämlich…</c:v>
                </c:pt>
              </c:strCache>
            </c:strRef>
          </c:cat>
          <c:val>
            <c:numRef>
              <c:f>'[Mappe (1).xlsx]Tabelle1'!$C$8:$C$15</c:f>
              <c:numCache>
                <c:formatCode>0%</c:formatCode>
                <c:ptCount val="8"/>
                <c:pt idx="0">
                  <c:v>0.32</c:v>
                </c:pt>
                <c:pt idx="1">
                  <c:v>0.18</c:v>
                </c:pt>
                <c:pt idx="2">
                  <c:v>0.12</c:v>
                </c:pt>
                <c:pt idx="3">
                  <c:v>0.59</c:v>
                </c:pt>
                <c:pt idx="4">
                  <c:v>0.18</c:v>
                </c:pt>
                <c:pt idx="5">
                  <c:v>0.06</c:v>
                </c:pt>
                <c:pt idx="6">
                  <c:v>0.18</c:v>
                </c:pt>
                <c:pt idx="7">
                  <c:v>0.24</c:v>
                </c:pt>
              </c:numCache>
            </c:numRef>
          </c:val>
          <c:extLst>
            <c:ext xmlns:c16="http://schemas.microsoft.com/office/drawing/2014/chart" uri="{C3380CC4-5D6E-409C-BE32-E72D297353CC}">
              <c16:uniqueId val="{00000001-6A15-EB4A-9827-715EAECD951D}"/>
            </c:ext>
          </c:extLst>
        </c:ser>
        <c:dLbls>
          <c:showLegendKey val="0"/>
          <c:showVal val="0"/>
          <c:showCatName val="0"/>
          <c:showSerName val="0"/>
          <c:showPercent val="0"/>
          <c:showBubbleSize val="0"/>
        </c:dLbls>
        <c:gapWidth val="355"/>
        <c:overlap val="-70"/>
        <c:axId val="1281717376"/>
        <c:axId val="1281719168"/>
      </c:barChart>
      <c:catAx>
        <c:axId val="1281717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1281719168"/>
        <c:crosses val="autoZero"/>
        <c:auto val="1"/>
        <c:lblAlgn val="ctr"/>
        <c:lblOffset val="100"/>
        <c:noMultiLvlLbl val="0"/>
      </c:catAx>
      <c:valAx>
        <c:axId val="1281719168"/>
        <c:scaling>
          <c:orientation val="minMax"/>
        </c:scaling>
        <c:delete val="0"/>
        <c:axPos val="l"/>
        <c:majorGridlines>
          <c:spPr>
            <a:ln w="9525" cap="flat" cmpd="sng" algn="ctr">
              <a:gradFill>
                <a:gsLst>
                  <a:gs pos="100000">
                    <a:schemeClr val="tx1">
                      <a:lumMod val="5000"/>
                      <a:lumOff val="95000"/>
                    </a:schemeClr>
                  </a:gs>
                  <a:gs pos="0">
                    <a:schemeClr val="tx1">
                      <a:lumMod val="25000"/>
                      <a:lumOff val="75000"/>
                    </a:schemeClr>
                  </a:gs>
                </a:gsLst>
                <a:lin ang="5400000" scaled="0"/>
              </a:gradFill>
              <a:round/>
            </a:ln>
            <a:effectLst/>
          </c:spPr>
        </c:majorGridlines>
        <c:title>
          <c:tx>
            <c:rich>
              <a:bodyPr rot="-540000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endParaRPr lang="de-DE"/>
              </a:p>
            </c:rich>
          </c:tx>
          <c:overlay val="0"/>
          <c:spPr>
            <a:noFill/>
            <a:ln>
              <a:noFill/>
            </a:ln>
            <a:effectLst/>
          </c:spPr>
          <c:txPr>
            <a:bodyPr rot="-540000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endParaRPr lang="de-D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1281717376"/>
        <c:crosses val="autoZero"/>
        <c:crossBetween val="between"/>
      </c:valAx>
      <c:dTable>
        <c:showHorzBorder val="1"/>
        <c:showVertBorder val="1"/>
        <c:showOutline val="1"/>
        <c:showKeys val="1"/>
        <c:spPr>
          <a:noFill/>
          <a:ln w="9525">
            <a:solidFill>
              <a:schemeClr val="tx1">
                <a:lumMod val="15000"/>
                <a:lumOff val="85000"/>
              </a:schemeClr>
            </a:solidFill>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de-DE"/>
          </a:p>
        </c:txPr>
      </c:dTable>
      <c:spPr>
        <a:noFill/>
        <a:ln>
          <a:noFill/>
        </a:ln>
        <a:effectLst/>
      </c:spPr>
    </c:plotArea>
    <c:plotVisOnly val="1"/>
    <c:dispBlanksAs val="gap"/>
    <c:showDLblsOverMax val="0"/>
  </c:chart>
  <c:spPr>
    <a:noFill/>
    <a:ln>
      <a:noFill/>
    </a:ln>
    <a:effectLst/>
  </c:spPr>
  <c:txPr>
    <a:bodyPr/>
    <a:lstStyle/>
    <a:p>
      <a:pPr>
        <a:defRPr/>
      </a:pPr>
      <a:endParaRPr lang="de-DE"/>
    </a:p>
  </c:txPr>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de-DE"/>
              <a:t>Frage zum Traumjob</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barChart>
        <c:barDir val="bar"/>
        <c:grouping val="clustered"/>
        <c:varyColors val="0"/>
        <c:ser>
          <c:idx val="0"/>
          <c:order val="0"/>
          <c:tx>
            <c:strRef>
              <c:f>'[Mappe (1).xlsx]Tabelle1'!$B$1</c:f>
              <c:strCache>
                <c:ptCount val="1"/>
                <c:pt idx="0">
                  <c:v>Männlich</c:v>
                </c:pt>
              </c:strCache>
            </c:strRef>
          </c:tx>
          <c:spPr>
            <a:solidFill>
              <a:schemeClr val="accent1"/>
            </a:solidFill>
            <a:ln>
              <a:noFill/>
            </a:ln>
            <a:effectLst/>
          </c:spPr>
          <c:invertIfNegative val="0"/>
          <c:cat>
            <c:strRef>
              <c:f>'[Mappe (1).xlsx]Tabelle1'!$A$2:$A$7</c:f>
              <c:strCache>
                <c:ptCount val="6"/>
                <c:pt idx="0">
                  <c:v>Handwerklich, Technisch</c:v>
                </c:pt>
                <c:pt idx="1">
                  <c:v>Künstlerisch, Kreativ</c:v>
                </c:pt>
                <c:pt idx="2">
                  <c:v>Sozial</c:v>
                </c:pt>
                <c:pt idx="3">
                  <c:v>Kaufmännisch</c:v>
                </c:pt>
                <c:pt idx="4">
                  <c:v>Industrie</c:v>
                </c:pt>
                <c:pt idx="5">
                  <c:v>Etwas anderes, z.B. Naturwissenschaften</c:v>
                </c:pt>
              </c:strCache>
            </c:strRef>
          </c:cat>
          <c:val>
            <c:numRef>
              <c:f>'[Mappe (1).xlsx]Tabelle1'!$B$2:$B$7</c:f>
              <c:numCache>
                <c:formatCode>0%</c:formatCode>
                <c:ptCount val="6"/>
                <c:pt idx="0">
                  <c:v>0</c:v>
                </c:pt>
                <c:pt idx="1">
                  <c:v>0.2</c:v>
                </c:pt>
                <c:pt idx="2">
                  <c:v>0.1</c:v>
                </c:pt>
                <c:pt idx="3">
                  <c:v>0.5</c:v>
                </c:pt>
                <c:pt idx="4">
                  <c:v>0.1</c:v>
                </c:pt>
                <c:pt idx="5">
                  <c:v>0.1</c:v>
                </c:pt>
              </c:numCache>
            </c:numRef>
          </c:val>
          <c:extLst>
            <c:ext xmlns:c16="http://schemas.microsoft.com/office/drawing/2014/chart" uri="{C3380CC4-5D6E-409C-BE32-E72D297353CC}">
              <c16:uniqueId val="{00000000-23F9-48B1-BFA1-6EBFE1B34016}"/>
            </c:ext>
          </c:extLst>
        </c:ser>
        <c:ser>
          <c:idx val="1"/>
          <c:order val="1"/>
          <c:tx>
            <c:strRef>
              <c:f>'[Mappe (1).xlsx]Tabelle1'!$C$1</c:f>
              <c:strCache>
                <c:ptCount val="1"/>
                <c:pt idx="0">
                  <c:v>Weiblich</c:v>
                </c:pt>
              </c:strCache>
            </c:strRef>
          </c:tx>
          <c:spPr>
            <a:solidFill>
              <a:schemeClr val="accent2"/>
            </a:solidFill>
            <a:ln>
              <a:noFill/>
            </a:ln>
            <a:effectLst/>
          </c:spPr>
          <c:invertIfNegative val="0"/>
          <c:cat>
            <c:strRef>
              <c:f>'[Mappe (1).xlsx]Tabelle1'!$A$2:$A$7</c:f>
              <c:strCache>
                <c:ptCount val="6"/>
                <c:pt idx="0">
                  <c:v>Handwerklich, Technisch</c:v>
                </c:pt>
                <c:pt idx="1">
                  <c:v>Künstlerisch, Kreativ</c:v>
                </c:pt>
                <c:pt idx="2">
                  <c:v>Sozial</c:v>
                </c:pt>
                <c:pt idx="3">
                  <c:v>Kaufmännisch</c:v>
                </c:pt>
                <c:pt idx="4">
                  <c:v>Industrie</c:v>
                </c:pt>
                <c:pt idx="5">
                  <c:v>Etwas anderes, z.B. Naturwissenschaften</c:v>
                </c:pt>
              </c:strCache>
            </c:strRef>
          </c:cat>
          <c:val>
            <c:numRef>
              <c:f>'[Mappe (1).xlsx]Tabelle1'!$C$2:$C$7</c:f>
              <c:numCache>
                <c:formatCode>0%</c:formatCode>
                <c:ptCount val="6"/>
                <c:pt idx="0">
                  <c:v>0</c:v>
                </c:pt>
                <c:pt idx="1">
                  <c:v>0.14000000000000001</c:v>
                </c:pt>
                <c:pt idx="2">
                  <c:v>0.79</c:v>
                </c:pt>
                <c:pt idx="3">
                  <c:v>7.0000000000000007E-2</c:v>
                </c:pt>
                <c:pt idx="4">
                  <c:v>0</c:v>
                </c:pt>
                <c:pt idx="5">
                  <c:v>0.14000000000000001</c:v>
                </c:pt>
              </c:numCache>
            </c:numRef>
          </c:val>
          <c:extLst>
            <c:ext xmlns:c16="http://schemas.microsoft.com/office/drawing/2014/chart" uri="{C3380CC4-5D6E-409C-BE32-E72D297353CC}">
              <c16:uniqueId val="{00000001-23F9-48B1-BFA1-6EBFE1B34016}"/>
            </c:ext>
          </c:extLst>
        </c:ser>
        <c:dLbls>
          <c:showLegendKey val="0"/>
          <c:showVal val="0"/>
          <c:showCatName val="0"/>
          <c:showSerName val="0"/>
          <c:showPercent val="0"/>
          <c:showBubbleSize val="0"/>
        </c:dLbls>
        <c:gapWidth val="150"/>
        <c:axId val="1180885760"/>
        <c:axId val="642417984"/>
      </c:barChart>
      <c:catAx>
        <c:axId val="1180885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642417984"/>
        <c:crosses val="autoZero"/>
        <c:auto val="1"/>
        <c:lblAlgn val="ctr"/>
        <c:lblOffset val="100"/>
        <c:noMultiLvlLbl val="0"/>
      </c:catAx>
      <c:valAx>
        <c:axId val="64241798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1180885760"/>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de-DE"/>
          </a:p>
        </c:txPr>
      </c:dTable>
      <c:spPr>
        <a:noFill/>
        <a:ln>
          <a:noFill/>
        </a:ln>
        <a:effectLst/>
      </c:spPr>
    </c:plotArea>
    <c:plotVisOnly val="1"/>
    <c:dispBlanksAs val="gap"/>
    <c:showDLblsOverMax val="0"/>
  </c:chart>
  <c:spPr>
    <a:noFill/>
    <a:ln>
      <a:noFill/>
    </a:ln>
    <a:effectLst/>
  </c:spPr>
  <c:txPr>
    <a:bodyPr/>
    <a:lstStyle/>
    <a:p>
      <a:pPr>
        <a:defRPr/>
      </a:pPr>
      <a:endParaRPr lang="de-DE"/>
    </a:p>
  </c:txPr>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acrossLinear" id="2">
  <a:schemeClr val="accent1"/>
  <a:schemeClr val="accent2"/>
  <a:schemeClr val="accent3"/>
  <a:schemeClr val="accent4"/>
  <a:schemeClr val="accent5"/>
  <a:schemeClr val="accent6"/>
</cs:colorStyle>
</file>

<file path=ppt/charts/style1.xml><?xml version="1.0" encoding="utf-8"?>
<cs:chartStyle xmlns:cs="http://schemas.microsoft.com/office/drawing/2012/chartStyle" xmlns:a="http://schemas.openxmlformats.org/drawingml/2006/main" id="210">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bg1"/>
    </cs:fontRef>
    <cs:spPr>
      <a:solidFill>
        <a:schemeClr val="tx1">
          <a:lumMod val="50000"/>
          <a:lumOff val="50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ajor>
  <cs:gridlineMin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8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1-20T16:39:28.989"/>
    </inkml:context>
    <inkml:brush xml:id="br0">
      <inkml:brushProperty name="width" value="0.1" units="cm"/>
      <inkml:brushProperty name="height" value="0.1" units="cm"/>
      <inkml:brushProperty name="color" value="#FFFFFF"/>
    </inkml:brush>
  </inkml:definitions>
  <inkml:trace contextRef="#ctx0" brushRef="#br0">394 924 5241,'19'-29'1894,"-14"22"-1879,0 0 0,-1 0 1,0 0-1,0-1 0,4-11 1,-2-1 44,-5 11 192,2 0 0,-1 1 1,1 0-1,1 0 1,-1-1-1,1 2 0,1-1 1,6-10-1,-10 18-154,0 0 0,-1-1 0,1 1 0,-1 0 0,1-1 0,-1 1 0,1-1 0,-1 1 0,0-1 0,1 1 0,-1-1 0,0 1 0,1-1 0,-1 0 0,0 1 0,1-1 0,-1 1 0,0-1 0,0 0 0,0 1 0,0-1 0,0 0 0,0 1 0,0-1 0,0 0 0,0 1 0,0-1 0,0 0 0,0 1 0,0-1 0,0 0 0,0 1-1,-1-1 1,1 0 0,-3 0 28,1 0 0,0 0 0,-1 0 0,1 1 0,-1-1-1,1 1 1,-1 0 0,0-1 0,1 1 0,-1 0-1,1 0 1,-5 1 0,-20 1 4,-1 0 0,1 2 0,0 1-1,0 2 1,-35 12 0,47-13-67,0 1 59,0-1 0,-16 11 0,35-20 122,22-9-62,207-88 758,-224 96-833,0-1 1,0 0-1,0-1 0,0 0 0,-1-1 1,14-13-1,-19 17-80,-1 1 0,0-1 1,0 1-1,0-1 0,0 0 0,0 0 0,-1 0 1,1 0-1,-1 0 0,0 0 0,0 0 0,0-1 1,0 1-1,-1 0 0,1-1 0,-1 1 0,0 0 1,0-1-1,0 1 0,0-1 0,-1 1 0,1 0 1,-1 0-1,-2-7 0,2 9-23,0-1-1,0 1 1,0 0 0,0 0 0,0-1 0,0 1-1,0 0 1,-1 0 0,1 0 0,0 0-1,-1 1 1,1-1 0,-1 0 0,1 1-1,-1-1 1,1 1 0,-1-1 0,1 1-1,-1-1 1,0 1 0,1 0 0,-1 0-1,0 0 1,1 0 0,-1 0 0,1 1-1,-1-1 1,-2 1 0,-9 1 8,1 1 0,-20 7 0,25-7-8,-7 1 3,1 1 0,0 0 0,0 2 1,1-1-1,0 1 0,0 1 0,1 0 0,0 1 0,0 0 0,1 1 0,0 0 0,0 0 0,-14 23 0,23-31-5,-1 0 0,1 0 0,0 0 1,0 0-1,0 1 0,1-1 0,-1 0 0,0 0 0,1 1 1,0-1-1,-1 0 0,1 1 0,0-1 0,0 0 0,0 1 0,1 2 1,0-3-1,-1-1 0,1 0-1,0 0 1,0 1 0,0-1 0,0 0 0,0 0 0,0 0 0,0 0 0,0 0 0,0 0 0,0 0 0,1-1 0,-1 1 0,0 0 0,0-1 0,1 1 0,-1-1 0,1 1 0,-1-1 0,0 0 0,1 1 0,-1-1 0,1 0-1,-1 0 1,3 0 0,3 0 14,-1 0 0,1-1-1,0 1 1,0-1-1,0-1 1,0 1-1,0-1 1,-1-1 0,1 1-1,-1-1 1,0 0-1,1 0 1,-2-1 0,1 0-1,0 0 1,9-10-1,-8 8 22,-1 0 0,0-1 1,-1 0-1,0 0 0,0 0 0,0-1 0,-1 0 0,0 0 0,-1 0 0,0 0 0,0-1 0,3-15 0,-3 8-3,-2 0 0,0-1 0,0 1 0,-2 0 0,0 0 0,-1 0 0,0 0 0,-1 0 0,-7-18 0,10 32-34,-1 1 0,0-1 0,0 0-1,1 0 1,-1 1 0,0-1 0,0 1 0,-1-1-1,1 1 1,0-1 0,0 1 0,-1 0-1,1-1 1,-1 1 0,1 0 0,-1 0 0,0 0-1,1 0 1,-1 0 0,0 1 0,0-1-1,1 0 1,-3 0 0,0 1-1,1 0-1,-1 0 1,1 0-1,-1 1 1,1-1-1,-1 1 1,1 0-1,-1 0 1,1 0-1,0 0 1,-6 3-1,-5 4 5,0 1-1,0 1 1,0 0-1,-13 13 1,0 1 47,-34 40 0,54-57-41,1 1 0,1 0 0,-1 0 0,1 0 0,1 0 0,0 1 0,0 0 0,0 0 0,1 0 1,-3 18-1,6-26-8,-1 0 0,1 0 0,0 1 0,0-1 1,0 0-1,0 0 0,0 0 0,0 1 0,0-1 1,1 0-1,-1 0 0,0 0 0,1 0 0,-1 1 1,1-1-1,-1 0 0,1 0 0,-1 0 0,1 0 1,0 0-1,0 0 0,-1 0 0,3 1 0,-2-2 3,1 1-1,-1 0 0,1 0 1,-1-1-1,1 1 0,0-1 1,0 0-1,-1 1 0,1-1 1,0 0-1,-1 0 0,1 0 1,0 0-1,2-1 0,4 0 14,0-1 0,0 0 0,0 0 0,0-1 0,11-6 0,-9 4 0,1-1 1,-1 0-1,-1-1 1,1 0-1,-1 0 1,0-1-1,-1 0 1,0-1-1,0 0 1,-1 0-1,11-18 1,-14 17-7,1 1 1,-1-1 0,-1 1-1,0-1 1,0 0 0,-1-1-1,-1 1 1,1 0 0,-2 0-1,1-1 1,-1 1 0,-1-1-1,-3-16 1,1 9-3,2 6-7,-1-1 0,-1 1 0,0-1 0,-1 1 0,0 0 0,-7-13 0,11 24-3,-1 1 0,1-1 0,-1 1 0,1-1 1,-1 1-1,1-1 0,-1 1 0,1 0 0,-1-1 0,1 1 1,-1 0-1,0-1 0,1 1 0,-1 0 0,0 0 0,1-1 0,-1 1 1,0 0-1,1 0 0,-1 0 0,0 0 0,1 0 0,-1 0 1,0 0-1,1 0 0,-1 0 0,0 0 0,1 1 0,-1-1 1,0 0-1,1 0 0,-1 1 0,1-1 0,-1 0 0,0 1 0,1-1 1,-1 0-1,1 1 0,-1 0 0,-23 21-9,22-21 10,-24 28 20,2 2-1,0 0 1,2 1 0,-33 65-1,52-89-17,-1 0-1,1 0 1,1 1-1,-1-1 1,2 0-1,-2 13 1,2-19-1,1 0 0,0 0 0,0 0 0,0 0 0,0 0 0,0 0 0,1 0 0,-1-1 0,0 1 0,1 0 0,-1 0 0,1 0 0,0-1 0,0 1 0,0 0 0,0-1 0,0 1 0,0 0 0,0-1 0,0 1 0,1-1 0,-1 0 0,0 1 0,1-1 0,-1 0 0,1 0 0,0 0 0,-1 0 0,1 0-1,0-1 1,0 1 0,-1 0 0,5 0 0,1 0 10,-1 0-1,1 0 0,0-1 0,0 0 0,0-1 0,0 1 0,-1-1 1,1-1-1,0 1 0,-1-1 0,1 0 0,-1-1 0,0 1 0,1-1 1,-1 0-1,0-1 0,-1 0 0,1 0 0,-1 0 0,0 0 0,0-1 1,0 0-1,7-9 0,0-2 9,-1 0 1,0-1 0,-2 0-1,0 0 1,0-1-1,-2 0 1,6-22 0,42-162 12,-54 198-32,1-5-4,0 0 1,0 0 0,1-18-1,-3 27 3,0 0 1,0-1-1,0 1 0,0 0 0,0 0 0,0-1 1,0 1-1,0 0 0,0 0 0,-1 0 0,1-1 0,0 1 1,0 0-1,0 0 0,0 0 0,0-1 0,0 1 1,-1 0-1,1 0 0,0 0 0,0 0 0,0-1 0,0 1 1,-1 0-1,1 0 0,0 0 0,0 0 0,0 0 1,-1 0-1,1 0 0,0 0 0,0 0 0,0 0 1,-1-1-1,1 1 0,0 0 0,0 0 0,-1 0 0,1 0 1,0 1-1,0-1 0,0 0 0,-1 0 0,1 0 1,0 0-1,0 0 0,0 0 0,-1 0 0,1 0 1,0 0-1,0 0 0,0 1 0,-1-1 0,1 0 0,0 0 1,0 0-1,0 0 0,0 0 0,0 1 0,-1-1 1,1 0-1,0 0 0,-15 13-24,-107 128-57,49-54 78,4-12 5,34-38 1,1 1 0,-46 68 1,76-100-2,0 1 0,0 0 0,1 0 0,-4 14 0,7-20 0,-1 0-1,1 0 0,0 0 1,-1 0-1,1 0 1,0 0-1,0 0 0,0 0 1,0 0-1,0 0 1,0 0-1,0 0 1,0 0-1,0 0 0,0 0 1,0 0-1,1 0 1,-1 0-1,0 0 0,1 0 1,-1-1-1,1 1 1,-1 0-1,1 0 0,-1 0 1,1 0-1,0-1 1,-1 1-1,1 0 1,0-1-1,-1 1 0,1 0 1,0-1-1,0 1 1,0-1-1,0 1 0,0-1 1,0 0-1,-1 1 1,1-1-1,0 0 0,0 0 1,0 1-1,0-1 1,0 0-1,0 0 0,2 0 1,5-1 8,0 0 0,0-1 0,0 0 0,0 0 0,0 0-1,-1-1 1,1 0 0,-1-1 0,0 1 0,0-1 0,10-8 0,4-3 8,-2-2-1,26-26 1,-8 5-5,-1-2-1,-3-1 1,-1-2 0,-2-1-1,-2-1 1,35-78 0,-46 81-15,-1 0 0,15-68 1,-27 82-6,-4 28 7,0-1 0,0 1-1,0 0 1,0 0 0,0 0 0,0 0 0,0 0 0,0-1 0,0 1 0,0 0 0,0 0 0,0 0 0,0 0 0,0 0 0,0 0 0,0-1 0,-1 1 0,1 0 0,0 0 0,0 0 0,0 0 0,0 0 0,0 0 0,0 0 0,-1 0 0,1 0 0,0-1 0,0 1 0,0 0 0,0 0 0,0 0 0,-1 0-1,1 0 1,0 0 0,0 0 0,0 0 0,0 0 0,-1 0 0,1 0 0,0 0 0,0 0 0,0 0 0,0 1 0,0-1 0,-1 0 0,1 0 0,0 0 0,0 0 0,0 0 0,0 0 0,0 0 0,0 0 0,-1 0 0,1 0 0,0 1 0,0-1 0,0 0 0,0 0 0,0 0 0,0 0 0,0 0 0,0 1-1,0-1 1,0 0 0,0 0 0,0 0 0,-1 0 0,1 1 0,-11 11-30,-20 36 1,1 2-1,3 1 1,-37 97 0,49-106 27,-19 82 1,29-101 1,1 1 1,2 0-1,0 0 1,1 1-1,4 24 1,-2-42 0,0 1 1,1-1 0,0 0-1,0 1 1,1-1 0,0 0-1,0-1 1,0 1 0,1 0-1,0-1 1,1 0 0,-1 0 0,8 7-1,-10-10 5,1-1-1,-1 0 1,1 0-1,0 0 1,0 0-1,0 0 1,0 0-1,0-1 1,0 1-1,0-1 0,0 0 1,1 0-1,-1 0 1,0-1-1,1 1 1,-1-1-1,1 0 1,-1 0-1,1 0 1,-1 0-1,0 0 1,1-1-1,-1 0 1,1 1-1,-1-1 1,0-1-1,0 1 1,0 0-1,6-4 1,-5 2 3,1-1 1,-1 1 0,0-1 0,-1 0 0,1 0 0,-1 0 0,0-1 0,0 1 0,0-1 0,0 0-1,-1 1 1,0-1 0,0 0 0,0-1 0,0-4 0,4-14 31,4-48-1,-8 57-30,9-99 22,-4 33-34,29-130 1,-32 190 1,-3 15-7,0 1 1,0 0 0,1 0-1,-1 0 1,1 0 0,3-5 0,-12 50-136,-22 86 76,-26 145 88,50-235-12,2 0 1,1 0 0,2 0-1,2 1 1,9 54 0,-10-87-46,-1-3 48,0 0 0,0 0 0,0 0 0,0 0 1,1 0-1,-1 0 0,0 0 0,0 0 1,1 0-1,-1 0 0,1 0 0,-1 0 0,1 0 1,-1 0-1,2 0 0,-1-3 17,1-1-1,-1 1 1,0-1-1,0 0 1,0 0-1,0 0 1,0 1-1,-1-1 1,1-5-1,91-293 85,-10 113-114,20-52-19,-96 224 19,-4 8-6,1 0 1,0 0-1,1 1 1,0-1-1,4-6 1,-5 14-59,-2 6 37,-2 14-8,-37 210-40,1-19 126,23-51-33,13-133-12,1 0-1,2-1 1,9 53-1,-10-74 1,0 0-1,1 0 1,-1 0-1,1 0 1,4 6-1,-6-10-1,1 0-1,-1-1 1,1 1-1,-1 0 1,1-1-1,0 1 1,-1 0-1,1-1 1,0 1-1,-1 0 0,1-1 1,0 1-1,0-1 1,-1 0-1,1 1 1,0-1-1,0 0 1,0 1-1,0-1 1,0 0-1,-1 0 1,1 0-1,0 0 1,0 0-1,0 0 1,0 0-1,0 0 1,0 0-1,0 0 1,0 0-1,-1-1 0,1 1 1,0 0-1,0 0 1,0-1-1,0 1 1,1-2-1,2-1 10,0 0-1,0 0 1,0-1-1,0 0 1,0 0-1,-1 0 0,0 0 1,0-1-1,0 1 1,0-1-1,-1 0 1,4-8-1,3-11 30,7-32 1,-15 53-40,65-304 58,-45 200-62,-18 95 1,-1 5-5,-1 1 0,1-1 0,-1 0 0,-1 0 0,1 0-1,-1-8 1,-1 15 4,1 0 0,-1 0 0,1 0 0,0 0 0,-1 0 0,1 1 0,-1-1 0,1 0 0,0 0 0,-1 1 0,1-1 0,0 0 0,0 0 0,-1 1 0,1-1 0,0 0 0,0 1 0,-1-1 0,1 0 0,0 1 0,0-1 0,0 1 0,-1-1 0,1 0 0,0 1 0,0-1 0,0 1 0,0-1 0,0 1 0,-164 368-172,107-202 174,50-142 0,2-1 0,1 1 0,1 0 0,0 50 0,3-69 5,0 0-1,1 0 1,0 0 0,0-1 0,0 1 0,1 0 0,0-1 0,4 10 0,-5-15 1,0-1 0,-1 1 1,1-1-1,0 1 0,0-1 0,-1 1 1,1-1-1,0 0 0,-1 0 1,1 1-1,-1-1 0,1 0 1,-1 0-1,1 0 0,-1 1 0,0-1 1,1-1-1,5-16 57,8-34 0,-5 14-41,29-104 17,30-106-47,-60 223-10,-7 22-15,-2 6-6,-13 41-62,-21 49 41,-46 141 30,66-180 44,1 0 0,-8 79 0,21-89 1,1-43-13,0 0 0,0 0 0,0 0 0,0 0 0,0-1 0,0 1 0,0 0 0,1 0 0,-1 0 0,0 0 0,1-1 0,-1 1 0,0 0 0,1 0 0,0 1 0,0-3 2,-1 1-1,1 0 1,0 0 0,-1-1-1,1 1 1,-1 0 0,1-1-1,-1 1 1,1 0 0,0-1-1,-1 1 1,0-1 0,1 1 0,-1-1-1,1 1 1,-1-1 0,0 1-1,1-1 1,-1 0 0,0 1-1,1-1 1,-1 1 0,0-1-1,0 0 1,1 0 0,15-39 41,-2 0 0,-1 0 0,11-70 1,-11 50-29,-5 28-15,1-5-7,-1-1 0,-2 0 0,1-43 0,-11 86-127,-6 17 103,1 1 1,-7 26 0,2-3 19,-12 31 12,4 2-1,-18 118 0,37-182 2,2-13-2,1 0 0,-1 0 0,0 1 0,1-1 0,0 0 0,-1 0 0,1 0 0,0 0 0,0 1 0,0-1 0,0 0 0,1 0 0,-1 0 0,1 0 0,-1 1 0,1-1 0,1 3 0,-2-5 0,1 1 0,-1-1 0,0 0 0,1 1 0,-1-1 0,0 0-1,1 0 1,-1 1 0,0-1 0,1 0 0,-1 0 0,1 1 0,-1-1 0,1 0 0,-1 0 0,0 0-1,1 0 1,-1 0 0,1 0 0,-1 0 0,1 0 0,-1 0 0,1 0 0,-1 0 0,1 0 0,-1 0 0,0 0-1,1 0 1,-1 0 0,1 0 0,-1 0 0,1-1 0,-1 1 0,0 0 0,1 0 0,-1-1 0,1 1 0,-1 0-1,0 0 1,1-1 0,-1 1 0,0 0 0,0-1 0,1 1 0,-1-1 0,0 1 0,0 0 0,1-1-1,-1 1 1,0-1 0,0 1 0,0-1 0,0 0 0,15-30 76,-14 27-71,12-39 28,-1 0-1,6-57 1,2-5-16,-10 64-10,21-115 4,-30 152-14,0-1 0,-1 0 0,1 1 0,-1-1 0,0 1 0,-1-1-1,1 1 1,-1-1 0,0 1 0,0-1 0,0 1 0,0-1-1,-1 1 1,-3-6 0,4 9-1,1 0-1,-1 0 0,0-1 1,0 1-1,0 0 1,0 1-1,0-1 1,0 0-1,0 0 0,0 0 1,-1 1-1,1-1 1,0 0-1,0 1 0,-1-1 1,1 1-1,0 0 1,-1-1-1,0 1 1,-2 0-3,1 0 0,0 0 0,0 0 1,0 0-1,-1 1 0,1-1 1,0 1-1,-3 1 0,-8 4-13,0 0 0,-24 16-1,25-14 12,-52 28-13,9-6 9,2 3 1,-58 46-1,104-73 3,1 0 1,0 1-1,1 0 0,-8 9 0,14-15 8,0-1-1,-1 0 0,1 0 1,0 1-1,0-1 0,0 0 1,0 1-1,0-1 1,-1 0-1,1 1 0,0-1 1,0 0-1,0 1 0,0-1 1,0 0-1,0 1 0,0-1 1,0 0-1,0 1 0,0-1 1,0 0-1,0 0 0,1 1 1,-1-1-1,0 0 0,0 1 1,0-1-1,0 0 0,0 1 1,1-1-1,-1 0 0,0 0 1,0 1-1,0-1 1,1 0-1,-1 0 0,0 0 1,1 1-1,-1-1 0,0 0 1,0 0-1,1 0 0,-1 0 1,0 1-1,1-1 0,-1 0 1,0 0-1,1 0 0,-1 0 1,0 0-1,1 0 0,-1 0 1,0 0-1,1 0 0,-1 0 1,23 0-2,-21 0 2,22-2 2,0-2 1,-1-1-1,1-1 0,-1 0 1,-1-2-1,1-1 1,-2 0-1,1-2 0,37-25 1,-44 26 2,-1-2 0,24-24 0,-34 32-2,0-1 0,0 0 0,0 1 0,-1-2 0,1 1 0,-1 0 0,0-1 0,-1 1 0,0-1 1,0 0-1,3-10 0,-5 15-4,0-1 0,0 1 0,0 0 0,0 0 0,0-1 0,-1 1 0,1 0 0,0 0 0,-1-1 0,1 1 0,0 0 0,-1 0 0,1-1 0,-1 1 0,0 0 0,0 0 0,1 0 0,-1 0 0,0 0 0,0 0 0,0 0 0,0 0 0,0 1 0,0-1 0,0 0 0,0 0 0,0 1 0,0-1 0,0 1 0,-1-1 0,1 1 0,0-1 0,-2 1 0,-5-2-11,1 1 1,-1 0 0,1 0-1,-11 0 1,17 1 10,-28 1-24,0 1 0,0 1 1,-55 14-1,-82 37 4,127-38 17,-67 38-1,86-42 2,1 1 0,0 0-1,1 2 1,-30 31-1,25-19-10,23-26 13,0 0 1,-1-1-1,1 1 0,0 0 1,0-1-1,-1 1 1,1 0-1,0 0 1,0-1-1,0 1 0,0 0 1,0 0-1,0-1 1,0 1-1,0 0 0,0 0 1,0-1-1,0 1 1,1 0-1,-1-1 1,0 1-1,1 0 0,-1-1 1,0 1-1,1 0 1,-1-1-1,1 1 1,-1-1-1,1 1 0,-1 0 1,1-1-1,-1 1 1,1-1-1,-1 0 1,1 1-1,0-1 0,-1 1 1,1-1-1,0 0 1,-1 0-1,1 1 1,0-1-1,-1 0 0,1 0 1,0 0-1,0 0 1,-1 0-1,1 0 0,0 0 1,1 0-1,10 0 2,0 0 0,1-1 0,-1 0 0,17-4-1,-13 2 3,70-15 21,134-47 0,-190 56-7,1-3 1,-2 0-1,54-32 0,-90 48-18,0-1 0,0 0-1,0 1 1,0 1 0,-10 8-1,-54 52-4,66-60 4,0-1-1,1 1 1,-1 0 0,1 0 0,0 0-1,0 0 1,1 1 0,-1 0 0,-2 7 0,6-12 1,0-1 1,0 1-1,-1 0 1,1 0-1,0 0 1,0-1 0,0 1-1,0 0 1,0 0-1,0 0 1,1-1 0,-1 1-1,0 0 1,0 0-1,0 0 1,1-1 0,-1 1-1,0 0 1,1-1-1,-1 1 1,1 0-1,-1-1 1,1 1 0,-1 0-1,2 0 1,0 0 0,0 0 0,0 0 1,0 0-1,0 0 0,0 0 0,1 0 1,-1-1-1,0 1 0,1-1 1,-1 1-1,1-1 0,2 0 0,7 0 5,-1 0-1,1-1 1,0-1-1,0 0 1,-1 0-1,1-1 1,-1-1-1,0 1 1,0-2-1,18-9 1,-14 5 6,0-1 0,0 0 0,-1-1 0,0 0 0,-1-1 0,16-19 0,-21 22 6,10-9 28,-18 18-45,0 0 0,1 0 1,-1-1-1,0 1 0,0 0 1,1-1-1,-1 1 0,0 0 0,0 0 1,1-1-1,-1 1 0,0 0 1,0-1-1,0 1 0,0 0 1,0-1-1,0 1 0,1-1 0,-1 1 1,0 0-1,0-1 0,0 1 1,0 0-1,0-1 0,0 1 0,-1-1 1,1 1-1,0 0 0,0-1 1,0 1-1,0 0 0,0-1 1,0 1-1,-1 0 0,1-1 0,0 1 1,0 0-1,-1-1 0,1 1 1,0 0-1,0 0 0,-1-1 0,1 1 1,-1 0-5,1 0 1,0 0-1,0 0 1,0 0-1,-1-1 1,1 1-1,0 0 1,0 0-1,0 0 1,-1 0-1,1 0 1,0 0 0,0 0-1,-1 0 1,1 0-1,0 0 1,0 1-1,-1-1 1,1 0-1,0 0 1,0 0-1,0 0 1,-1 0-1,1 0 1,0 0-1,0 0 1,0 1-1,0-1 1,-1 0-1,1 0 1,0 0-1,0 0 1,0 1-1,0-1 1,0 0-1,-1 1 1,-5 14 8,1-5-17,-50 121 17,47-114 2,1 1 0,0 0 1,-4 20-1,9-31-5,1 1 1,-1-1-1,2 1 1,-1-1-1,1 1 1,0 0-1,1-1 1,-1 1-1,2 0 1,2 12-1,-3-18 3,0 0 0,0-1 0,0 1 0,0 0 0,0 0 0,0 0 0,0-1 0,1 1 0,-1 0 0,1-1 0,-1 1 0,1-1 0,-1 0 0,1 1 0,0-1 0,0 0 0,0 0 0,0 0 0,4 1 0,-5-2 1,0 0 0,0 1 1,1-1-1,-1 0 0,0 0 1,1 0-1,-1 0 1,0 0-1,0-1 0,1 1 1,-1 0-1,0-1 0,0 1 1,1-1-1,-1 1 0,0-1 1,0 1-1,0-1 0,0 0 1,0 0-1,0 1 1,0-1-1,0 0 0,0 0 1,0 0-1,0 0 0,0 0 1,-1 0-1,1 0 0,0-1 1,-1 1-1,1-2 0,3-7 12,-1-1-1,-1 1 0,0 0 0,0-1 0,-1 0 0,0 1 0,-1-1 0,-1 1 0,1-1 0,-3-12 0,-1-45 18,9 1-14,1-24-50,-8 144-105,0-18 118,4 42 0,-1-66 20,1 0-1,-1 0 1,2 0 0,0 0-1,0 0 1,1 0 0,0-1-1,7 11 1,-2-5 6,1-2 1,0 0-1,14 14 1,-20-23-3,1 0-1,0-1 1,0 1-1,0-1 1,1 0 0,-1-1-1,1 1 1,0-1-1,0 0 1,0-1 0,7 3-1,-13-5-3,0 0-1,1 0 0,-1 0 1,1 0-1,-1 0 1,1 1-1,-1-1 1,1 0-1,-1 0 0,1 0 1,-1 0-1,1-1 1,-1 1-1,1 0 1,-1 0-1,1 0 0,-1 0 1,0 0-1,1-1 1,-1 1-1,1 0 1,-1 0-1,0-1 0,1 1 1,-1 0-1,1-1 1,-1 1-1,0 0 1,1-1-1,-1 1 0,0 0 1,0-1-1,1 1 1,-1-1-1,0 1 1,0-1-1,0 1 0,0 0 1,1-1-1,-1-23 80,0 15-39,11-306 187,-10 285-227,1 13-5,-1 13-3,0-1 1,-1 1-1,0-1 0,0 1 0,0 0 0,-1-8 0,1 12 2,0 0 0,0 0 0,0 0-1,0 0 1,0 0 0,0 0 0,0 1 0,0-1 0,0 0-1,0 0 1,0 0 0,0 0 0,0 0 0,0 0 0,0 1 0,0-1-1,-1 0 1,1 0 0,0 0 0,0 0 0,0 0 0,0 0-1,0 0 1,0 0 0,0 1 0,0-1 0,0 0 0,0 0 0,0 0-1,0 0 1,-1 0 0,1 0 0,0 0 0,0 0 0,0 0 0,0 0-1,0 0 1,0 0 0,0 0 0,-1 0 0,1 0 0,0 0-1,0 0 1,0 0 0,0 0 0,0 0 0,0 0 0,-1 0 0,1 0-1,0 0 1,0 0 0,0 0 0,0 0 0,0 0 0,0 0 0,0 0-1,-1 0 1,1 0 0,0 0 0,0 0 0,0 0 0,0-1-1,0 1 1,0 0 0,0 0 0,0 0 0,0 0 0,-7 22-13,1 17 7,-3 57 1,8-72 6,2-1 1,0 0-1,1 0 0,9 38 0,2-11-17,-8-29 76,-5-16 51,-1-5 78,-1-2-180,1 0 0,0 0 1,0 0-1,1-1 0,-1 1 0,0 0 1,1 0-1,-1 0 0,1-5 0,-4-12 9,2 7-9,-18-98 51,14 47-28,5 39-39,-2-1-1,-5-26 1,7 53-72,0-2 76,1 0-1,0 0 0,-1 1 1,1-1-1,0 0 1,-1 0-1,1 1 0,0-1 1,-1 0-1,1 1 0,0-1 1,0 1-1,-1-1 0,1 0 1,0 1-1,0-1 0,0 1 1,0-1-1,0 1 1,-1-1-1,1 0 0,0 1 1,0-1-1,0 2 0,-7 174-23,7-162 29,1 44 21,11 77-1,-11-113 16,-2-20 77,-3-12 176,-5-23-198,1 7-60,1 0 0,2-1 0,-3-32-1,5 34-12,0 11-14,1 0-1,1 0 1,0 0 0,1 0 0,0 0 0,4-24-1,2 68-187,11 86 182,-14-100 5,1 1-1,1-1 1,1 0 0,0 0 0,16 27 0,11 8 379,-32-51-340,5 5-207,1-15-1756,2-16-1377,-2 0-1,6-31 1,4-37-2669</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1-20T16:39:38.910"/>
    </inkml:context>
    <inkml:brush xml:id="br0">
      <inkml:brushProperty name="width" value="0.1" units="cm"/>
      <inkml:brushProperty name="height" value="0.1" units="cm"/>
      <inkml:brushProperty name="color" value="#FFFFFF"/>
    </inkml:brush>
  </inkml:definitions>
  <inkml:trace contextRef="#ctx0" brushRef="#br0">578 1009 8346,'6'-50'1831,"16"-67"1,-4 30-970,-12 39-121,-6 39-482,0 0 0,1 0-1,1 0 1,-1 1 0,1-1 0,1 0-1,0 1 1,0 0 0,6-12-1,-8 20-235,-1-1-1,1 0 1,0 0-1,-1 0 1,1-1-1,-1 1 1,0 0-1,1 0 0,-1 0 1,0 0-1,1 0 1,-1 0-1,0 0 1,0-1-1,0 1 0,0 0 1,0 0-1,0 0 1,-1 0-1,1-1 1,0 1-1,0 0 0,-1 0 1,1 0-1,-1 0 1,1 0-1,-2-1 1,1 1-18,0 0 0,0 0 1,0 1-1,0-1 1,0 0-1,0 1 1,0-1-1,0 1 1,-1 0-1,1-1 0,0 1 1,0 0-1,-1-1 1,1 1-1,0 0 1,0 0-1,-1 0 0,1 0 1,0 0-1,0 1 1,-1-1-1,1 0 1,0 1-1,0-1 0,0 0 1,-3 2-1,-11 5 34,1 0 0,0 2 0,0-1-1,1 2 1,-20 16 0,-55 62 90,-14 28-60,100-114-63,0 1 0,0-1 1,0 0-1,0 0 0,-1 0 0,1 0 0,-1 0 0,0-1 0,1 1 1,-5 1-1,6-3 0,0 0-1,0 0 1,0 1 0,0-1 0,0-1-1,0 1 1,0 0 0,0 0 0,0 0-1,0 0 1,0-1 0,0 1 0,0 0-1,0-1 1,0 1 0,0-1 0,0 1-1,0-1 1,0 0 0,1 1-1,-1-1 1,0 0 0,0 1 0,1-1-1,-1 0 1,0 0 0,1 0 0,-1 0-1,1 0 1,-1 0 0,1 1 0,-1-3-1,-12-24 250,0-2 0,2 1 0,1-2 0,1 1 0,2-1 0,-5-41 0,10 48-185,0-1 0,2 1 0,0-1 0,2 1 1,0 0-1,2 0 0,0 0 0,16-44 0,-36 156 642,-4 3-485,7-38-149,2 1-1,-3 72 1,13-116-74,2 0 1,0 0-1,0 0 0,1 0 1,3 13-1,-3-19-1,-1 0 1,1 0-1,0 0 0,1 0 0,-1 0 1,1 0-1,0 0 0,0-1 0,1 1 1,-1-1-1,7 6 0,-10-10 0,1 0 1,-1 1-1,1-1 0,-1 1 1,1-1-1,-1 1 0,0-1 0,1 0 1,-1 1-1,1-1 0,0 0 0,-1 0 1,1 1-1,-1-1 0,1 0 0,-1 0 1,1 0-1,0 0 0,-1 0 0,1 0 1,-1 0-1,1 0 0,0 0 1,-1 0-1,1 0 0,-1 0 0,1 0 1,0 0-1,-1-1 0,1 1 0,-1 0 1,1 0-1,-1-1 0,1 1 0,-1 0 1,1-1-1,-1 1 0,1 0 0,-1-1 1,1 1-1,-1-1 0,0 1 0,1-1 1,-1 1-1,0-1 0,1 1 1,-1-1-1,0 1 0,0-1 0,0 1 1,1-1-1,-1 0 0,0 1 0,0-1 1,0 1-1,0-2 0,1-4 26,0 0-1,0 0 0,-1 0 1,1-8-1,-2 0 1,-1 0 0,0 0 0,-1 0 1,-1 0-1,0 1 0,-6-16 0,-42-78 98,2 5-36,26 37-49,3 0 0,-17-99 0,31 136-4,8 28-37,-1 0-1,0 0 1,0 0 0,0 0 0,0 0 0,0-1 0,0 1 0,0 0-1,0 0 1,0 0 0,0 0 0,0 0 0,0 0 0,0-1-1,0 1 1,0 0 0,0 0 0,0 0 0,0 0 0,0 0 0,0 0-1,0 0 1,0-1 0,0 1 0,0 0 0,0 0 0,0 0-1,-1 0 1,1 0 0,0 0 0,0 0 0,0 0 0,0-1 0,0 1-1,0 0 1,0 0 0,0 0 0,0 0 0,0 0 0,-1 0-1,1 0 1,0 0 0,0 0 0,0 0 0,0 0 0,0 0-1,0 0 1,0 0 0,-1 0 0,1 0 0,0 0 0,0 0 0,0 0-1,0 0 1,0 0 0,0 0 0,-1 0 0,1 0 0,0 0-1,0 0 1,0 0 0,0 0 0,0 0 0,0 0 0,0 0 0,0 0-1,-1 1 1,1-1 0,-2 12 33,1 19 2,1-31-35,1 30 15,1 0 0,1 0 0,1-1 0,13 45 0,-12-56-11,2 0 0,0-1 1,0 0-1,2 0 0,0-1 0,1 0 0,0 0 1,17 18-1,-21-28-3,-1-1 1,1 0-1,-1 0 1,1-1-1,1 1 1,-1-1-1,1-1 1,-1 1-1,10 3 0,-14-7 3,0 1 0,0 0-1,0-1 1,0 0 0,0 1-1,0-1 1,0 0-1,1 0 1,-1 0 0,0 0-1,0 0 1,0-1-1,0 1 1,0-1 0,0 1-1,0-1 1,0 0 0,0 1-1,-1-1 1,1 0-1,0 0 1,0-1 0,-1 1-1,1 0 1,-1 0-1,1-1 1,-1 1 0,1-1-1,-1 0 1,0 1 0,0-1-1,0 0 1,0 0-1,0 1 1,0-1 0,0 0-1,0-3 1,2-5 17,0 1 0,-1-1 0,0 0 0,-1 1 0,0-1 0,-1 0 0,0-15 0,-14-73 55,2 22-45,8 22-27,2-1 0,3 1 0,10-71 0,-5 73-12,-5 41-26,-4 33-7,-21 145 37,6-51 48,-5 171 1,23-278-41,2 34-3,-2-41 2,0 1 0,0-1 0,1 0 0,-1 0 0,1 0 0,0 0 0,-1 0 0,1 1 0,0-1 0,0-1 0,1 1 0,-1 0 0,0 0 0,3 3 0,-4-5-2,0 0-1,0 0 1,0 0-1,0 0 1,1 0-1,-1 0 1,0 0-1,0 0 1,0 0 0,0 0-1,0 0 1,0 0-1,0 0 1,1 0-1,-1 0 1,0 0 0,0 0-1,0 0 1,0 0-1,0 0 1,0 0-1,0 0 1,1-1 0,-1 1-1,0 0 1,0 0-1,0 0 1,0 0-1,0 0 1,0 0 0,0 0-1,0 0 1,0 0-1,0 0 1,1-1-1,-1 1 1,0 0 0,0 0-1,0 0 1,0 0-1,0 0 1,0 0-1,0 0 1,0-1 0,0 1-1,0 0 1,0 0-1,0 0 1,0 0-1,0 0 1,0 0-1,0 0 1,0-1 0,0 1-1,0 0 1,0 0-1,0 0 1,0-10 56,-5-31 47,-1 1 0,-13-47 0,9 43-72,-10-80 1,16-42-10,4 74-18,-3 60-16,3 32 9,0 0 0,0 0 1,0 1-1,0-1 0,0 0 1,0 0-1,0 0 0,0 1 1,0-1-1,0 0 0,0 0 1,0 0-1,0 0 0,0 1 1,-1-1-1,1 0 0,0 0 1,0 0-1,0 0 0,0 0 1,0 1-1,-1-1 0,1 0 1,0 0-1,0 0 0,0 0 1,0 0-1,-1 0 0,1 0 1,0 0-1,0 0 0,0 0 1,0 0-1,-1 0 0,1 0 1,0 0-1,0 0 0,0 0 1,-1 0-1,1 0 0,0 0 1,0 0-1,0 0 0,-1 0 1,1 0-1,0 0 1,0 0-1,0 0 0,0 0 1,-1 0-1,1 0 0,0-1 1,0 1-1,0 0 0,0 0 1,0 0-1,0 0 0,-1 0 1,1-1-1,0 1 0,0 0 1,0 0-1,0 0 0,0 0 1,0-1-1,0 1 0,0 0 1,0-1-1,-10 21-17,-6 21 22,2 1 0,2 0 0,-13 81-1,17-55 25,1 127-1,8-175-22,0 1-1,2-1 0,0 0 0,1-1 1,13 37-1,-13-48-1,-1 0-1,1 0 1,1-1 0,-1 1 0,1-1-1,0 0 1,7 6 0,-8-9 0,0-1 1,-1 1-1,1-1 1,1-1-1,-1 1 1,0-1-1,1 1 1,-1-1-1,1 0 0,-1-1 1,1 1-1,0-1 1,6 1-1,-8-2 4,-1 0-1,1 0 1,0 0-1,-1 0 1,1 0-1,-1-1 0,1 1 1,-1-1-1,1 0 1,-1 0-1,0 0 1,1 0-1,-1 0 0,0-1 1,0 1-1,1 0 1,-1-1-1,0 0 1,-1 0-1,1 1 0,0-1 1,0 0-1,-1 0 1,1-1-1,-1 1 1,0 0-1,0 0 0,1-1 1,-1-2-1,4-8 30,0 0-1,-1 0 0,-1 0 0,2-15 1,-5 27-35,8-69 37,-3-1-1,-3 0 1,-9-75 0,6 139-58,0 8-25,-3 17-8,-1 21 50,-2 13 6,-23 82 0,22-105 2,-1-1 0,-1 0 0,-1 0 0,-17 30 0,10-36-8,9-15 58,8-7-51,1 0 1,0 0 0,0 0-1,0 0 1,-1 0 0,1 0 0,0 0-1,0 0 1,0 0 0,0 0-1,-1 0 1,1 0 0,0 0 0,0 0-1,0 0 1,0 0 0,0-1-1,-1 1 1,1 0 0,0 0 0,0 0-1,0 0 1,0 0 0,0 0-1,0-1 1,-1 1 0,1 0 0,0 0-1,0 0 1,0 0 0,0-1-1,0 1 1,0 0 0,0 0 0,0 0-1,0 0 1,0-1 0,0 1-1,0 0 1,0 0 0,0 0 0,0-1-1,0 1 1,0 0 0,0 0-1,0 0 1,0-1 0,5-11 56,4-3-50,1 0-1,0 1 1,1 0-1,0 0 1,27-23 0,-8 7 0,15-18 3,2 1-1,76-57 1,-122 103-14,1-1 1,0 1-1,0 0 0,0 0 0,0-1 0,0 1 0,1 1 0,-1-1 1,0 0-1,3 0 0,-4 1 0,-1 0 1,0 0 0,0 0-1,1 0 1,-1 0-1,0 0 1,1 0-1,-1 0 1,0 1 0,1-1-1,-1 0 1,0 0-1,0 0 1,1 0-1,-1 1 1,0-1 0,0 0-1,0 0 1,1 1-1,-1-1 1,0 0-1,0 0 1,0 1 0,1-1-1,-1 0 1,0 0-1,0 1 1,0-1 0,0 0-1,0 1 1,0-1-1,0 0 1,0 1-1,0-1 1,0 0 0,0 1-1,0-1 1,0 0-1,0 0 1,0 1-1,-1 5 9,-1 0 0,0 0 0,0-1 0,0 1 0,0-1 0,-6 9 0,-51 80 77,-83 100 0,97-136-64,24-33 12,56-65 278,-26 30-303,16-18 23,-2-1 0,24-39-1,-6-4 13,-27 46-36,1 0 0,1 1 0,1 0 0,21-22 0,-33 42-3,0 1-1,0 0 0,0 0 0,1 1 0,-1-1 0,1 1 0,0 1 0,0-1 0,0 1 0,0 0 0,10-2 1,8 0 30,43-2 1,-65 6-35,2245-93 366,-1209 89-303,-1034 4-64,198 12 7,-157-8-8,0 3-1,54 15 0,-94-21-1,0 1 0,1 0 0,-1 0 0,0 0-1,8 6 1,-13-8 3,1 1-1,-1-1 1,1 0 0,-1 1-1,1-1 1,-1 1-1,1-1 1,-1 1-1,1-1 1,-1 1 0,1-1-1,-1 1 1,0-1-1,1 1 1,-1-1-1,0 1 1,0-1 0,1 1-1,-1 0 1,0-1-1,0 1 1,0 0-1,0-1 1,0 1 0,0 0-1,0-1 1,0 1-1,0-1 1,0 1-1,0 0 1,0-1 0,0 1-1,-1 0 1,1-1-1,0 1 1,0-1-1,-1 1 1,1 0 0,0-1-1,-1 1 1,1-1-1,-1 1 1,1-1-1,-1 0 1,1 1-1,-1-1 1,1 1 0,-1-1-1,1 0 1,-1 1-1,0-1 1,-8 5-1,0 0 0,0-1 0,0 0 0,0-1 0,-1 0 0,-11 2 0,-79 12 12,-484 37 73,-5-31-45,30-23-9,261-2-12,194 2-11,-309-9 23,413 9-30,-32-2 7,1-1 1,-36-8 0,53 7-5,14 4-3,-1 0 0,1-1 0,0 1 0,0 0 0,0 0 0,0 0 0,0 0 0,0 0 0,0 0 0,0 0 0,0 0 0,0 0 0,0 0 0,0 0 0,-1 0 0,1 0 0,0 0 0,0 0 0,0 0 0,0 0 0,0 0 0,0-1 0,0 1 0,0 0 0,0 0 0,0 0 0,0 0 0,0 0 0,0 0 1,0 0-1,0 0 0,0 0 0,0 0 0,0-1 0,0 1 0,0 0 0,0 0 0,0 0 0,0 0 0,0 0 0,0 0 0,0 0 0,0 0 0,0 0 0,0 0 0,0 0 0,0-1 0,0 1 0,0 0 0,1 0 0,-1 0 0,0 0 0,0 0 0,0 0 0,0 0 0,0 0 0,0 0 0,0 0 0,0 0 0,26-7-1,-23 7 2,519-66-18,-417 56 16,628-45-26,-599 46 24,879-23-12,-725 47 16,-278-13-6,0-1 0,-1 1-1,1 0 1,14 6 0,-14 0-11,-10-7 15,0-1 1,-1 1-1,1-1 1,0 1-1,0-1 0,0 1 1,0-1-1,0 0 1,-1 1-1,1-1 1,0 1-1,0-1 1,-1 0-1,1 1 0,0-1 1,0 1-1,-1-1 1,1 0-1,-1 1 1,1-1-1,0 0 1,-1 0-1,1 1 1,-1-1-1,1 0 0,-1 0 1,-11 6-7,-1 0 1,0-2-1,-22 6 0,-54 9-8,-127 11 0,177-26 15,-216 21 1,-620 13 30,-6-38-14,9-30-1,700 14 1,67-1 9,103 17-26,1 0 1,-1-1 0,1 1-1,-1-1 1,1 1 0,-1-1-1,1 1 1,0-1 0,-1 0-1,1 0 1,0 0 0,0 0-1,-2-1 1,3 1-1,-1 1 0,1-1 0,0 1 0,0 0 0,0-1 0,0 1 1,0 0-1,0-1 0,0 1 0,0 0 0,1-1 0,-1 1 0,0 0 0,0-1 0,0 1 0,0 0 0,0-1 0,1 1 0,-1 0 0,0-1 1,0 1-1,0 0 0,1-1 0,-1 1 0,0 0 0,0 0 0,1-1 0,-1 1 0,0 0 0,1 0 0,-1 0 0,0 0 0,1-1 1,6-2-2,0 0 0,0 0 1,0 1-1,9-2 1,114-21-16,69-2-9,1256-105 20,-1199 112 6,535-35-1,-10 30-3,-636 27-12,-127-1 8,-1 0-1,26 6 1,-43-7 6,0 0 1,1 0 0,-1 0 0,0 0 0,0 0-1,0 0 1,0 0 0,1 0 0,-1 0 0,0 0-1,0 0 1,0 0 0,0 0 0,1 0 0,-1 0-1,0 0 1,0 0 0,0 0 0,0 0 0,0 0-1,1 1 1,-1-1 0,0 0 0,0 0 0,0 0-1,0 0 1,0 0 0,0 0 0,1 0 0,-1 1-1,0-1 1,0 0 0,0 0 0,0 0 0,0 0-1,0 0 1,0 1 0,0-1 0,0 0 0,0 0-1,0 0 1,0 0 0,0 1 0,0-1 0,0 0-1,0 0 1,0 0 0,0 0 0,0 1 0,0-1-1,0 0 1,0 0 0,0 0 0,0 0 0,0 1-1,0-1 1,0 0 0,0 0 0,-1 0 0,-16 8-12,-29 5 2,1-3 1,-85 10-1,74-13 9,-201 21 5,-725 30 5,-15-39-7,607-18 5,55-1 1,61-5 0,88-7 2,152 10-2,-41-10 0,74 12-8,-1-1 0,1 1 0,0 0 0,-1-1 0,1 1 0,0-1 0,0 1 0,-1-1 0,1 0 0,0 0 1,0 1-1,0-1 0,-1-1 0,2 1-1,0 1 1,-1 0 0,1-1 0,0 1 0,0 0 0,0 0-1,0-1 1,0 1 0,0-1 0,0 1 0,0 0 0,0-1-1,0 1 1,0 0 0,0-1 0,0 1 0,1 0 0,-1 0-1,0-1 1,0 1 0,0 0 0,0-1 0,0 1 0,1 0-1,-1 0 1,0-1 0,0 1 0,1 0 0,-1 0 0,0-1-1,0 1 1,1 0 0,-1 0 0,6-4-3,0 1 1,0 0-1,0 1 0,0-1 1,0 1-1,1 1 0,11-3 1,136-23-25,67-5-8,1001-100-11,11 89 50,-939 51-4,-59 13-2,-61 7-11,-160-25 6,-1 0 1,1 1-1,-1 1 0,0 0 1,13 7-1,-24-10 5,0-1 0,0 0 0,0 0-1,0 1 1,-1-1 0,1 1 0,-1 0 0,1-1 0,2 5 0,-4-6 1,1 1 0,-1 0 0,0-1 1,0 1-1,1 0 0,-1 0 0,0 0 0,0-1 1,0 1-1,0 0 0,0 0 0,0-1 1,0 1-1,0 0 0,0 0 0,-1-1 1,1 1-1,0 0 0,0 0 0,-1-1 0,1 1 1,0 0-1,-1-1 0,1 1 0,-1 1 1,-6 4-5,-1 0 0,1-1 1,-1 1-1,0-1 0,-1-1 1,1 0-1,-16 6 0,-25 9-4,-55 14 0,-131 22 23,-60 0 4,-845 79 38,761-100-42,63-10-6,-69 4 0,320-22-8,148-14-10,-8 2 7,729-70 18,2 35 9,-96 51 0,-672-9-22,-1 2 0,1 2 0,73 19 0,-110-23-2,1-1 0,-1 0 0,1 1 0,-1-1 0,1 1 0,-1 0 0,1-1 0,-1 1 0,0 0 0,1 0 0,-1 0 0,0 0 0,0 0 0,0 0 0,1 1 0,-1-1 1,-1 0-1,1 0 0,0 1 0,0-1 0,0 1 0,0 2 0,-1-2 0,0-1 1,-1 1-1,1-1 1,-1 1-1,1 0 0,-1-1 1,0 1-1,1-1 1,-1 0-1,0 1 1,0-1-1,0 0 0,0 1 1,-1-1-1,1 0 1,0 0-1,0 0 1,-1 0-1,1 0 0,-1 0 1,-2 1-1,-11 7 6,-1-1 0,0 0 1,-33 9-1,-74 15 16,-397 50 29,-11-39-31,-518-18 34,1007-29-42,39 1-9,9-1-1,15-1-2,41-7 1,746-50-1,-703 57 0,804-28 6,-3 41 17,-581 19-22,-307-24-4,32 8 0,-48-10 2,-1-1 1,1 1-1,-1-1 1,1 1-1,-1-1 1,0 1 0,1 0-1,-1 0 1,0 0-1,0 0 1,2 1-1,-3-1 1,1-1 0,-1 0 0,0 0 0,0 1 0,0-1 0,0 0 0,0 1 0,0-1 0,0 0 0,0 0 0,0 1 0,0-1 0,0 0 0,0 1 0,0-1-1,0 0 1,0 0 0,0 1 0,0-1 0,-1 0 0,1 1 0,0-1 0,0 0 0,0 0 0,0 1 0,-1-1 0,1 0 0,0 0 0,0 0 0,0 1 0,-1-1-1,1 0 1,0 0 0,0 0 0,-1 1 0,-4 2 0,-1 0 0,0-1 1,0 1-1,-9 1 0,12-3 0,-35 10 7,-1-2 1,0-2-1,-71 5 1,60-8-2,-191 15 11,-1034 10 23,1210-29-38,-1176-17 39,1162 10-22,68 2-16,16-1-4,50-6-9,353-39-68,20 20 50,1353-23 19,-1459 66 14,-255-5-11,-49-1-1,-18-5 7,0-1 0,0 0 0,0 0 0,0 1 0,0-1 0,0 0 0,0 0 0,0 0 0,0 1-1,0-1 1,0 0 0,0 0 0,0 1 0,0-1 0,0 0 0,0 0 0,-1 0 0,1 1 0,0-1-1,0 0 1,0 0 0,0 0 0,0 0 0,-1 1 0,1-1 0,0 0 0,0 0 0,0 0 0,-1 0-1,1 0 1,0 0 0,0 0 0,0 1 0,-1-1 0,1 0 0,0 0 0,0 0 0,-1 0 0,1 0-1,-45 11-6,-194 12-3,147-17 12,-172 13 2,-490 13 20,-14-21-1,604-10-18,87 0-4,-259-5 12,305 3-3,-35-8 1,64 9-11,1 0 0,-1 0 0,1 0 0,-1-1-1,1 1 1,-1 0 0,1-1 0,-1 1 0,1-1 0,0 0 0,-1 1 0,1-1 0,0 0-1,-1 0 1,1 0 0,0 0 0,0 0 0,0 0 0,0 0 0,0 0 0,0 0 0,-1-2 0,2 2-1,0 0 1,0 1 0,0-1-1,0 1 1,0-1-1,1 0 1,-1 1 0,0-1-1,0 1 1,1-1 0,-1 1-1,0-1 1,1 1 0,-1-1-1,0 1 1,1-1 0,-1 1-1,1-1 1,-1 1 0,1-1-1,21-11-8,78-19-17,284-50-33,705-80 27,-697 121 30,-3 31 7,-306 16-19,-65-1-1,-18-6 15,0 0-1,1 1 1,-1-1 0,0 0 0,0 0-1,0 0 1,0 0 0,0 1 0,0-1 0,0 0-1,0 0 1,0 0 0,0 0 0,1 1-1,-1-1 1,0 0 0,0 0 0,0 0 0,0 1-1,0-1 1,0 0 0,0 0 0,0 0-1,-1 0 1,1 1 0,0-1 0,0 0 0,0 0-1,0 0 1,0 1 0,0-1 0,0 0-1,0 0 1,0 0 0,0 0 0,-1 0 0,1 1-1,0-1 1,0 0 0,0 0 0,0 0-1,0 0 1,-1 0 0,1 0 0,-4 3-2,0-1-1,-1 0 1,1 0 0,0-1 0,-9 3 0,-81 18-4,-142 13 0,-112-7 2,-307-8 22,314-12-3,292-8-3,34-2-9,14 0-6,5 1-4,321-63-92,-265 54 84,1228-124-53,-1213 131 67,248-3 8,-225 8-3,121 18 0,-206-18-7,0 0 0,-1 1 0,23 8 0,-34-11 2,1 0 0,-1 1 0,0-1 0,0 0 0,0 1 0,0-1 0,-1 1 0,1-1 0,0 1 0,0 0-1,0-1 1,0 1 0,0 0 0,-1 0 0,1-1 0,0 1 0,-1 0 0,1 0 0,-1 0 0,1 0 0,-1 0 0,1 0 0,-1 0 0,1 0-1,-1 0 1,0 0 0,0 0 0,1 0 0,-1 0 0,0 0 0,0 0 0,-1 2 0,0 0-1,0-1 0,0 0 0,-1 0 0,1 0 0,-1 0 0,1 0 1,-1-1-1,0 1 0,0 0 0,0-1 0,0 1 0,0-1 0,0 0 0,-5 2 0,-29 13-4,-2-2 0,0-1 0,-68 13 0,-83 4 13,-683 45 22,223-28-10,533-32-10,108-14-11,1 1 0,0-1 0,0 2 0,-11 4 0,10 0-12,13-3 7,26-2-3,-28-2 9,239-10-6,-102 0 12,26 2-4,692-27 0,-857 35-1,70-2-8,80 8 0,-147-6 6,-1 1 0,1-1 0,0 1 0,0 0 1,-1 0-1,1 0 0,5 3 0,-9-4 2,0 0 0,1 0-1,-1 0 1,0 0 0,0 1-1,0-1 1,0 0 0,1 0-1,-1 1 1,0-1 0,0 0-1,0 0 1,0 1 0,0-1-1,0 0 1,0 0-1,0 1 1,0-1 0,0 0-1,0 0 1,0 1 0,0-1-1,0 0 1,0 0 0,0 1-1,0-1 1,0 0 0,0 1-1,0-1 1,0 0 0,0 0-1,-1 0 1,1 1-1,0-1 1,0 0 0,0 0-1,0 1 1,-1-1 0,1 0-1,0 0 1,0 0 0,0 0-1,-1 1 1,1-1 0,0 0-1,0 0 1,-1 0 0,1 0-1,0 0 1,0 0-1,-1 0 1,1 0 0,0 0-1,-11 5-3,1-1-1,-1-1 1,1 0-1,-22 3 1,-396 45-24,297-38 25,-785 59 34,0-28-7,414-30-17,1-37 18,475 20-24,-156-19 19,141 14-3,1 0 0,-51-19 0,77 22-11,1-1 1,1 0 0,-1 0 0,1-2 0,0 1-1,0-1 1,-12-13 0,21 19-7,0-1 0,0 1 0,1-1 0,-1 0 0,1 0 0,0 0 0,0 0 0,0-1 0,0 1 0,0 0 0,1-1 0,-1 0 0,1 1 0,0-1 0,0 1 0,1-1 0,-1 0 0,1 0 0,0 0 0,0 1 0,0-1 0,0 0 0,1 0 0,-1 1 0,1-1 0,0 0 0,0 1 0,0-1 0,1 1 0,2-6 0,3-1-7,0 0-1,0 0 1,1 1-1,11-11 1,-10 12 0,-1-1 1,0 0 0,13-19 0,-20 26 5,0-1 1,0 1-1,0 0 1,0-1 0,0 1-1,0-1 1,0 0-1,-1 1 1,0-1 0,1 1-1,-1-1 1,0 0 0,0 1-1,0-1 1,-1 0-1,1 1 1,-1-1 0,0-3-1,0 5 0,0 0 1,1-1-1,-1 1 0,0 0 0,0 0 0,0 0 1,-1 0-1,1-1 0,0 2 0,0-1 0,0 0 1,-1 0-1,1 0 0,0 0 0,-1 1 0,1-1 1,-1 1-1,1-1 0,-1 1 0,1 0 0,-1-1 0,1 1 1,-1 0-1,1 0 0,-1 0 0,1 0 0,-1 0 1,1 0-1,-1 1 0,1-1 0,-1 1 0,1-1 1,-3 1-1,-3 2-9,0 0 0,0 0-1,0 1 1,0-1 0,0 1 0,1 1 0,0-1 0,-11 11-1,-44 51-24,56-60 31,-142 194-7,76-96 13,56-82 2,13-17 2,-1 0-1,0-1 1,0 1-1,0-1 1,-1 0-1,0 0 0,-4 4 1,7-8-2,0 1 0,1-1 0,-1 0 0,0 1 1,0-1-1,0 0 0,0 0 0,0 0 0,0 0 0,0 0 1,0 0-1,1 0 0,-1 0 0,0 0 0,0 0 0,0 0 0,0-1 1,0 1-1,0 0 0,0-1 0,1 1 0,-1 0 0,0-1 0,0 1 1,0-1-1,1 1 0,-1-1 0,0 0 0,1 1 0,-2-2 1,-18-23 62,20 25-66,-9-14 11,1-1 0,1 1-1,0-2 1,1 1 0,0-1-1,1 0 1,1 0 0,1 0-1,0 0 1,0-30 0,3-4-10,3 1 0,10-60 0,-6 61-2,-3 25-39,-3 22 10,-1 5-4,0 40-79,-1-31 100,-12 194-58,2-45 65,11-155 7,0-1 1,0 0 0,-1-1 0,1 1 0,-1 0-1,0 0 1,0-1 0,-1 1 0,0-1 0,0 1-1,-3 6 1,4-12 0,1 1 0,0 0 1,-1-1-1,1 1 0,-1-1 0,1 1 0,0-1 0,-1 0 0,1 1 1,-1-1-1,1 1 0,-1-1 0,0 0 0,1 1 0,-1-1 0,1 0 1,-1 0-1,0 1 0,1-1 0,-1 0 0,0 0 0,1 0 0,-1 0 0,1 0 1,-1 0-1,0 0 0,1 0 0,-2 0 0,0-1 5,0 0-1,0 1 1,0-1-1,1 0 1,-1 0-1,0 0 1,1-1-1,-1 1 1,-2-2-1,-2-4 19,-1 0 0,1-1 0,-6-9 0,-5-15 0,0-1 0,2 0 1,2-2-1,1 1 1,-9-44-1,14 40-33,1-1 0,2 0 0,2 0 0,2 0 0,1-1 0,9-53 0,-8 82-18,0 10-9,3 20-31,-3-7 50,7 31-3,2-1-1,2 0 1,36 78-1,-36-95 21,1-1 0,0 0 0,2-1 0,1-1 0,1-1 0,1 0 0,32 27 0,-45-42-1,2 1 9,1-1 1,-1 0 0,12 7 0,-43-45 126,-4 0-110,1-1 0,-29-48-1,48 68-25,1 1 0,0-1 0,1 0 0,0 0 0,1 0 0,1-1-1,0 0 1,1 0 0,0 0 0,1 1 0,1-16 0,1 18-3,0-1 0,0 0 1,1 0-1,0 1 0,1-1 1,1 1-1,6-16 0,-7 22 1,-1 0-1,1 1 1,0-1-1,0 1 1,1 0-1,-1 0 1,1 0-1,0 0 1,0 1 0,0-1-1,1 1 1,-1 0-1,1 0 1,0 1-1,-1 0 1,1-1-1,0 1 1,0 1-1,8-2 1,21-2-6,0 2-1,0 1 1,0 2-1,61 8 1,-40-3 9,1067 51 113,327-37 0,-1404-17-95,-39 0-4,-9 1 5,-28 2 22,-163 9 13,-880 0 0,751-15-43,309 1-12,5 0 1,0 0 0,0 0 0,-1-1 0,1 0 0,-10-2 0,60-3 5,522-8-27,-496 13 19,423 2 14,-162 1-10,-304-1-3,-20 0 0,-5 1 0,-43 2 0,-1754-23 24,1629 12-27,155 7-6,14 0 8,0 0 1,0 0 0,0 0 0,0 0 0,0 0 0,0 0 0,0 0-1,1 0 1,-1 0 0,0 0 0,0 0 0,0 0 0,0 1-1,0-1 1,0 0 0,0 0 0,0 0 0,0 0 0,0 0 0,0 0-1,0 0 1,0 0 0,0 0 0,0 0 0,0 0 0,0 0-1,0 0 1,0 0 0,0 0 0,0 0 0,0 0 0,0 0-1,0 0 1,0 0 0,0 0 0,0 0 0,-1 1 0,1-1 0,0 0-1,0 0 1,0 0 0,0 0 0,0 0 0,0 0 0,0 0-1,0 0 1,0 0 0,0 0 0,23 5-12,202 18-12,16-16 29,-194-6-4,1520-48 42,-1549 45-26,-45 1-7,-6 1-8,-473-3-7,-556-13 5,695-8 7,209 13-1,127 7-19,67 4-3,311 7 6,117-2 27,-349-7-10,244-8 1,-6-25 1,-327 29-5,-18 2-2,-11 3 1,-260-5-13,132 7 4,126-1 6,-642 0 2,4 43 0,627-41-4,-46 8-8,57-10 8,0 1 0,0 1 0,1-1 0,-1 1 0,1 0 0,-1 0 0,-7 4 0,12-6 2,0 0 0,0 1 0,-1-1-1,1 0 1,0 0 0,0 0 0,0 0 0,0 0 0,-1 1 0,1-1-1,0 0 1,0 0 0,0 0 0,0 1 0,0-1 0,0 0 0,0 0-1,0 0 1,0 1 0,-1-1 0,1 0 0,0 0 0,0 0 0,0 1-1,0-1 1,0 0 0,0 0 0,0 0 0,0 1 0,0-1 0,1 0-1,-1 0 1,0 1 0,0-1 0,9 7-3,1-3 4,1 0-1,0-1 1,0 0-1,0 0 1,1-1-1,-1-1 1,0 0 0,16-1-1,4 2 3,392 4 24,4-22-18,-184 5 2,-237 10-11,639-11 24,-624 13-22,-18 1 0,-14 0 0,-580 27 11,232-20-23,-300 42 15,646-50-5,-5 1-2,1 0 0,0 1 0,0 0 0,1 2 0,-1 0 0,-15 7 0,31-11 0,0-1 0,0 0 1,0 1-1,0-1 1,0 1-1,0-1 0,0 1 1,1-1-1,-1 1 0,0-1 1,0 1-1,0 0 0,1 0 1,-1-1-1,1 1 0,-1 0 1,0 0-1,1 0 0,-1 0 1,1-1-1,0 1 1,-1 0-1,1 0 0,0 0 1,-1 0-1,1 0 0,0 0 1,0 0-1,0 0 0,0 2 1,1 0-3,1 1-1,-1-1 1,1 0 0,-1 0 0,1-1 0,0 1 0,5 5 0,-6-7 3,1 1 0,0 0 1,0 0-1,-1-1 1,1 1-1,-1 1 0,0-1 1,0 0-1,1 0 1,-1 0-1,-1 1 0,1-1 1,0 0-1,0 1 1,-1-1-1,0 0 0,1 1 1,-1-1-1,0 1 1,0-1-1,-1 4 0,0-4 1,0 1 0,0 0 0,-1-1 0,1 1 0,-1-1 0,0 1 0,1-1 0,-1 0 0,0 1 0,-1-1 0,1 0 0,0 0 0,-1-1 0,-3 4-1,1-3 5,-1 1-1,1-1 0,-1 0 0,1-1 0,-1 1 0,0-1 0,-6 1 0,-4-1 7,1-1 0,-1 0 0,1-1-1,-1-1 1,-15-3 0,7-2 1,0-1 0,-29-13-1,-17-5-5,67 25-8,0 0 1,0 0-1,0 0 0,-1 0 0,1 1 0,0 0 0,-1-1 0,1 1 0,0 0 0,-1 1 0,1-1 0,0 1 0,0-1 0,-1 1 0,1 0 1,0 0-1,0 0 0,0 1 0,0-1 0,0 1 0,0 0 0,1-1 0,-1 1 0,0 1 0,-2 1 0,0 2-2,1 0 0,0 0 0,0 1 0,0-1 0,1 1 0,0 0 0,0 0 0,1 0 0,-4 14 0,-17 122-2,23-142 9,0-1-1,0 0 1,0 0 0,0 1 0,0-1-1,0 0 1,0 1 0,0-1 0,0 0-1,0 1 1,0-1 0,0 0 0,0 0-1,0 1 1,-1-1 0,1 0-1,0 0 1,0 1 0,0-1 0,0 0-1,-1 0 1,1 1 0,0-1 0,0 0-1,-1 0 1,1 0 0,0 0-1,0 1 1,-1-1 0,1 0 0,0 0-1,-1 0 1,1 0 0,0 0 0,0 0-1,-1 0 1,-16-4 75,2-1-83,-44-16 20,54 19-11,-1 0 0,1 0 0,0-1 0,0 0 0,0 0 0,0 0 0,1 0 0,-1-1 0,1 0-1,0 0 1,0 0 0,0-1 0,0 1 0,1-1 0,0 0 0,0 0 0,0 0 0,0 0 0,1-1 0,0 1 0,-2-10-1,4 14-2,0-1-1,0 1 1,0 0-1,0-1 1,0 1-1,0-1 1,1 1-1,-1-1 1,0 1-1,1 0 1,-1-1-1,1 1 1,0 0-1,-1-1 1,1 1-1,0 0 1,0 0-1,0 0 1,0 0-1,0 0 1,0 0-1,0 0 1,0 0-1,0 0 1,0 0-1,1 0 1,-1 1-1,0-1 1,1 1-1,-1-1 1,0 1-1,1-1 1,2 1-1,5-2-3,0 0-1,-1 1 1,1 1 0,12 0-1,-15 0 4,138 11-15,-3 1 19,-139-11 6,-8 1-2,-21 4 3,-38 8-4,-32-2 10,-9 1-1,96-9-13,19 0 2,27 0-1,155-7 18,595-49 0,6-1 72,1692 10 396,-2204 49-469,-185-3-15,399 24 17,-474-23-22,-42 1 1,-172 3 19,165-7-17,-182 2 13,-54-2 0,-2488 3 64,2376 1-72,-689 44 7,1031-44-22,35-4 7,0-1 0,0 0 0,0 0 0,0 0 0,0 0 0,0 0 0,1 0 0,-1 0 0,0 0 0,0 0-1,0 0 1,0 0 0,0 0 0,0 0 0,0 0 0,0 0 0,0 0 0,0 1 0,0-1 0,0 0 0,0 0-1,0 0 1,0 0 0,0 0 0,0 0 0,0 0 0,0 0 0,0 0 0,0 0 0,0 1 0,0-1-1,0 0 1,0 0 0,0 0 0,0 0 0,0 0 0,0 0 0,0 0 0,0 0 0,0 0 0,0 0 0,0 1-1,0-1 1,0 0 0,0 0 0,0 0 0,0 0 0,0 0 0,0 0 0,0 0 0,0 0 0,-1 0 0,1 0-1,0 0 1,0 0 0,0 0 0,0 0 0,0 0 0,0 0 0,0 0 0,0 0 0,0 1 0,0-1 0,-1 0-1,1 0 1,0 0 0,0 0 0,0-1 0,19 6-9,17 0 6,1-1 1,56-3-1,-27-1 5,152-1 11,595-19 14,84-2-7,-802 21-19,670-4 6,-6 32 1,-652-17-15,-101-10 5,-1 1 1,1 0-1,-1 0 1,1 1-1,9 3 1,-12 0-6,-14 0 0,-36 4 3,-94 5-1,119-13 5,-733 32 20,-6-23-7,646-9-13,-777 6 7,89 0 14,781-8-34,45-1-6,183-1-31,2153-33 31,-1715 54 24,-585-12-17,-50-1 7,-12 0 0,-1-3 3,1 0 1,-1 0-1,0 0 1,0-1-1,1 0 1,-1 1-1,0-1 1,-4 0-1,-82 15 2,-119 7 1,-107-11 13,283-11-14,-1885 24 24,1813-25-25,-352 2 6,453-2-9,1 0 1,-1 0 0,0 1-1,1-1 1,-1 1-1,1-1 1,-1 1-1,-4 2 1,15 2-37,22-1 2,471 12-134,-431-16 161,1939-20-14,-990 22 58,-929 1-33,-159 1 0,-545-5 2,201-2 7,-1096 20 71,1269-18-46,230 1-40,0-1 0,1 0-1,-14-3 1,24 4 5,0 0 0,0 0 0,-1 0 0,1 0 0,0 0 0,0 0 1,0 0-1,0-1 0,-1 1 0,1 0 0,0 0 0,0 0 0,0 0 0,0 0 0,-1 0 0,1 0 1,0-1-1,0 1 0,0 0 0,0 0 0,0 0 0,0 0 0,-1 0 0,1-1 0,0 1 0,0 0 0,0 0 1,0 0-1,0-1 0,0 1 0,0 0 0,0 0 0,0 0 0,0 0 0,0-1 0,0 1 0,0 0 1,0 0-1,0 0 0,0-1 0,0 1 0,0 0 0,0 0 0,0 0 0,0 0 0,1-1 0,11-8-32,5 2-225,1 1 1,23-6 0,124-28-3753,68-24-1069,93-47-323,37-29-324</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1-20T16:43:11.360"/>
    </inkml:context>
    <inkml:brush xml:id="br0">
      <inkml:brushProperty name="width" value="0.035" units="cm"/>
      <inkml:brushProperty name="height" value="0.035" units="cm"/>
    </inkml:brush>
  </inkml:definitions>
  <inkml:trace contextRef="#ctx0" brushRef="#br0">73 42 3673,'0'49'4404,"0"26"-2869,0-61 3436,0-109-4265,0 24 4115,0 70-4718,1 1 0,-1-1 1,0 1-1,0-1 1,0 1-1,0-1 1,0 1-1,0 0 0,0-1 1,0 1-1,0-1 1,0 1-1,0-1 0,0 1 1,0-1-1,0 1 1,0-1-1,0 1 0,-1 0 1,1-1-1,0 1 1,0-1-1,0 1 0,-1 0 1,1-1-1,0 1 1,-1 0-1,1-1 1,-1 0-1,-8 28 707,8-22-801,-2 11 107,-1-1 0,-1 1 0,0-1 1,-13 24-1,15-33-82,0 0 1,0 0-1,1 1 1,0-1-1,0 0 1,1 1-1,-2 11 1,-2-11-640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1-20T16:43:12.085"/>
    </inkml:context>
    <inkml:brush xml:id="br0">
      <inkml:brushProperty name="width" value="0.035" units="cm"/>
      <inkml:brushProperty name="height" value="0.035" units="cm"/>
    </inkml:brush>
  </inkml:definitions>
  <inkml:trace contextRef="#ctx0" brushRef="#br0">86 24 4753,'0'-7'4892,"1"-10"6432,5 46-9476,2 30-1752,-9-54-89,1 0 1,-1-1-1,0 1 1,0 0-1,0-1 1,0 1-1,-1 0 1,0-1-1,0 0 1,0 1-1,-1-1 1,1 0-1,-1 0 1,-4 4-1,-4 7 9,10-12-32,-13 18 29,-15 34-1,26-49-168,0 1-1,0 0 1,1 0-1,0 0 0,1 0 1,0 0-1,0 0 1,0 1-1,1 12 1,1-17-403,-1 0 0,1 0 0,0-1 0,0 1 0,0 0 0,0-1 0,0 1 0,0-1 0,3 4 0,1 1-1445</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1-20T16:44:15.291"/>
    </inkml:context>
    <inkml:brush xml:id="br0">
      <inkml:brushProperty name="width" value="0.035" units="cm"/>
      <inkml:brushProperty name="height" value="0.035" units="cm"/>
    </inkml:brush>
  </inkml:definitions>
  <inkml:trace contextRef="#ctx0" brushRef="#br0">186 44 5401,'0'0'484,"-11"-11"8642,-8-15-3266,19 25-5822,0 1-1,0 0 1,0 0-1,0-1 1,0 1-1,0 0 1,0 0-1,0 0 1,0-1-1,0 1 1,0 0-1,0 0 0,0 0 1,-1-1-1,1 1 1,0 0-1,0 0 1,0 0-1,0-1 1,0 1-1,-1 0 1,1 0-1,0 0 1,0 0-1,0 0 1,0 0-1,-1-1 1,1 1-1,0 0 1,0 0-1,0 0 1,-1 0-1,1 0 1,0 0-1,0 0 1,0 0-1,-1 0 1,1 0-1,0 0 1,0 0-1,-1 0 1,1 0-1,0 0 1,0 0-1,0 0 1,-1 0-1,1 0 1,0 0-1,0 0 1,0 0-1,-1 1 1,1-1-1,0 0 1,0 0-1,0 0 1,0 0-1,-1 0 0,1 1 1,0-1-1,0 0 1,-7 23 434,4-8-409,1-8-23,1 0 0,0 1 0,1-1 0,-1 1 0,1-1 0,1 0 0,1 11 0,-2-10 23,-1 1 0,1-1-1,-1 0 1,-1-1 0,1 1-1,-1 0 1,-1 0 0,0-1 0,-5 13-1,-11 33 174,17-43-207,0-1 0,-1 0 0,0 0 0,-1 0 0,0 0 0,0 0 0,-1-1-1,0 0 1,-9 12 0,12-17-19,-1 1 0,1-1 0,-1 1 0,1 0 0,0 0-1,1 0 1,-1 0 0,-1 7 0,-6 13 47,-2-16 500,4-9-1899,6-4-3210,17-4-2811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76A474-004C-B12A-7661-01AF9DC84943}"/>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E834669C-A630-AB33-B182-DB93CB3BBD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61902EAA-3889-BEC8-6243-C1001DDCEEE6}"/>
              </a:ext>
            </a:extLst>
          </p:cNvPr>
          <p:cNvSpPr>
            <a:spLocks noGrp="1"/>
          </p:cNvSpPr>
          <p:nvPr>
            <p:ph type="dt" sz="half" idx="10"/>
          </p:nvPr>
        </p:nvSpPr>
        <p:spPr/>
        <p:txBody>
          <a:bodyPr/>
          <a:lstStyle/>
          <a:p>
            <a:fld id="{AFB5A137-70E0-4199-9EB2-45419D9C9CD6}" type="datetimeFigureOut">
              <a:rPr lang="de-DE" smtClean="0"/>
              <a:t>20.01.2025</a:t>
            </a:fld>
            <a:endParaRPr lang="de-DE"/>
          </a:p>
        </p:txBody>
      </p:sp>
      <p:sp>
        <p:nvSpPr>
          <p:cNvPr id="5" name="Fußzeilenplatzhalter 4">
            <a:extLst>
              <a:ext uri="{FF2B5EF4-FFF2-40B4-BE49-F238E27FC236}">
                <a16:creationId xmlns:a16="http://schemas.microsoft.com/office/drawing/2014/main" id="{B61E659F-831C-D457-FFDC-247D371C02E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EF553CA-4866-5AA9-FEEF-29F2E381B896}"/>
              </a:ext>
            </a:extLst>
          </p:cNvPr>
          <p:cNvSpPr>
            <a:spLocks noGrp="1"/>
          </p:cNvSpPr>
          <p:nvPr>
            <p:ph type="sldNum" sz="quarter" idx="12"/>
          </p:nvPr>
        </p:nvSpPr>
        <p:spPr/>
        <p:txBody>
          <a:bodyPr/>
          <a:lstStyle/>
          <a:p>
            <a:fld id="{B8C91A3A-09CA-41E0-80A9-C427C6122239}" type="slidenum">
              <a:rPr lang="de-DE" smtClean="0"/>
              <a:t>‹Nr.›</a:t>
            </a:fld>
            <a:endParaRPr lang="de-DE"/>
          </a:p>
        </p:txBody>
      </p:sp>
    </p:spTree>
    <p:extLst>
      <p:ext uri="{BB962C8B-B14F-4D97-AF65-F5344CB8AC3E}">
        <p14:creationId xmlns:p14="http://schemas.microsoft.com/office/powerpoint/2010/main" val="664690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30324C-5A9E-F046-A4B6-DBA489F61815}"/>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00E23693-E1B2-67DA-8DFB-C118A40A6439}"/>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FCDE3C9-C05E-F939-892A-15135BC6BAE5}"/>
              </a:ext>
            </a:extLst>
          </p:cNvPr>
          <p:cNvSpPr>
            <a:spLocks noGrp="1"/>
          </p:cNvSpPr>
          <p:nvPr>
            <p:ph type="dt" sz="half" idx="10"/>
          </p:nvPr>
        </p:nvSpPr>
        <p:spPr/>
        <p:txBody>
          <a:bodyPr/>
          <a:lstStyle/>
          <a:p>
            <a:fld id="{AFB5A137-70E0-4199-9EB2-45419D9C9CD6}" type="datetimeFigureOut">
              <a:rPr lang="de-DE" smtClean="0"/>
              <a:t>20.01.2025</a:t>
            </a:fld>
            <a:endParaRPr lang="de-DE"/>
          </a:p>
        </p:txBody>
      </p:sp>
      <p:sp>
        <p:nvSpPr>
          <p:cNvPr id="5" name="Fußzeilenplatzhalter 4">
            <a:extLst>
              <a:ext uri="{FF2B5EF4-FFF2-40B4-BE49-F238E27FC236}">
                <a16:creationId xmlns:a16="http://schemas.microsoft.com/office/drawing/2014/main" id="{5E37C0F7-2D07-5958-1172-F74EF92B119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09FAEB5-5824-184C-5330-FA341ED4B194}"/>
              </a:ext>
            </a:extLst>
          </p:cNvPr>
          <p:cNvSpPr>
            <a:spLocks noGrp="1"/>
          </p:cNvSpPr>
          <p:nvPr>
            <p:ph type="sldNum" sz="quarter" idx="12"/>
          </p:nvPr>
        </p:nvSpPr>
        <p:spPr/>
        <p:txBody>
          <a:bodyPr/>
          <a:lstStyle/>
          <a:p>
            <a:fld id="{B8C91A3A-09CA-41E0-80A9-C427C6122239}" type="slidenum">
              <a:rPr lang="de-DE" smtClean="0"/>
              <a:t>‹Nr.›</a:t>
            </a:fld>
            <a:endParaRPr lang="de-DE"/>
          </a:p>
        </p:txBody>
      </p:sp>
    </p:spTree>
    <p:extLst>
      <p:ext uri="{BB962C8B-B14F-4D97-AF65-F5344CB8AC3E}">
        <p14:creationId xmlns:p14="http://schemas.microsoft.com/office/powerpoint/2010/main" val="3252394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50A64B8-8F15-0232-2E67-E25F07CAD0B4}"/>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5DE157F1-D1B0-7E63-0F79-54E14E617127}"/>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FADF00D-2979-7BC6-AD4B-3E8F28E1AF13}"/>
              </a:ext>
            </a:extLst>
          </p:cNvPr>
          <p:cNvSpPr>
            <a:spLocks noGrp="1"/>
          </p:cNvSpPr>
          <p:nvPr>
            <p:ph type="dt" sz="half" idx="10"/>
          </p:nvPr>
        </p:nvSpPr>
        <p:spPr/>
        <p:txBody>
          <a:bodyPr/>
          <a:lstStyle/>
          <a:p>
            <a:fld id="{AFB5A137-70E0-4199-9EB2-45419D9C9CD6}" type="datetimeFigureOut">
              <a:rPr lang="de-DE" smtClean="0"/>
              <a:t>20.01.2025</a:t>
            </a:fld>
            <a:endParaRPr lang="de-DE"/>
          </a:p>
        </p:txBody>
      </p:sp>
      <p:sp>
        <p:nvSpPr>
          <p:cNvPr id="5" name="Fußzeilenplatzhalter 4">
            <a:extLst>
              <a:ext uri="{FF2B5EF4-FFF2-40B4-BE49-F238E27FC236}">
                <a16:creationId xmlns:a16="http://schemas.microsoft.com/office/drawing/2014/main" id="{6E42D4BF-ED95-04A8-1823-F3D19F2D5C0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2F79CAB-98E7-6501-583A-14291C1892F7}"/>
              </a:ext>
            </a:extLst>
          </p:cNvPr>
          <p:cNvSpPr>
            <a:spLocks noGrp="1"/>
          </p:cNvSpPr>
          <p:nvPr>
            <p:ph type="sldNum" sz="quarter" idx="12"/>
          </p:nvPr>
        </p:nvSpPr>
        <p:spPr/>
        <p:txBody>
          <a:bodyPr/>
          <a:lstStyle/>
          <a:p>
            <a:fld id="{B8C91A3A-09CA-41E0-80A9-C427C6122239}" type="slidenum">
              <a:rPr lang="de-DE" smtClean="0"/>
              <a:t>‹Nr.›</a:t>
            </a:fld>
            <a:endParaRPr lang="de-DE"/>
          </a:p>
        </p:txBody>
      </p:sp>
    </p:spTree>
    <p:extLst>
      <p:ext uri="{BB962C8B-B14F-4D97-AF65-F5344CB8AC3E}">
        <p14:creationId xmlns:p14="http://schemas.microsoft.com/office/powerpoint/2010/main" val="25814734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9BFE43-7CE6-3FA2-99E3-7FA358AB8E66}"/>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0E23B473-7FF7-D699-D9C8-CC82A2E253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74762A51-4C55-0EAB-B3F0-E7DC3FABD69F}"/>
              </a:ext>
            </a:extLst>
          </p:cNvPr>
          <p:cNvSpPr>
            <a:spLocks noGrp="1"/>
          </p:cNvSpPr>
          <p:nvPr>
            <p:ph type="dt" sz="half" idx="10"/>
          </p:nvPr>
        </p:nvSpPr>
        <p:spPr/>
        <p:txBody>
          <a:bodyPr/>
          <a:lstStyle/>
          <a:p>
            <a:fld id="{FF2C41A7-CA02-4BF0-9654-C77453FD0677}" type="datetimeFigureOut">
              <a:rPr lang="de-DE" smtClean="0"/>
              <a:t>20.01.2025</a:t>
            </a:fld>
            <a:endParaRPr lang="de-DE"/>
          </a:p>
        </p:txBody>
      </p:sp>
      <p:sp>
        <p:nvSpPr>
          <p:cNvPr id="5" name="Fußzeilenplatzhalter 4">
            <a:extLst>
              <a:ext uri="{FF2B5EF4-FFF2-40B4-BE49-F238E27FC236}">
                <a16:creationId xmlns:a16="http://schemas.microsoft.com/office/drawing/2014/main" id="{892A6CE8-2C37-F1B2-98E6-ED43C6E7C5C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8090993-7DE8-D4B6-D3AD-804E42DA61E2}"/>
              </a:ext>
            </a:extLst>
          </p:cNvPr>
          <p:cNvSpPr>
            <a:spLocks noGrp="1"/>
          </p:cNvSpPr>
          <p:nvPr>
            <p:ph type="sldNum" sz="quarter" idx="12"/>
          </p:nvPr>
        </p:nvSpPr>
        <p:spPr/>
        <p:txBody>
          <a:bodyPr/>
          <a:lstStyle/>
          <a:p>
            <a:fld id="{52CD32A2-5356-454B-9400-CB02A17564AC}" type="slidenum">
              <a:rPr lang="de-DE" smtClean="0"/>
              <a:t>‹Nr.›</a:t>
            </a:fld>
            <a:endParaRPr lang="de-DE"/>
          </a:p>
        </p:txBody>
      </p:sp>
    </p:spTree>
    <p:extLst>
      <p:ext uri="{BB962C8B-B14F-4D97-AF65-F5344CB8AC3E}">
        <p14:creationId xmlns:p14="http://schemas.microsoft.com/office/powerpoint/2010/main" val="30917154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EB6E02-1CC2-13A2-DD43-9FD885863CF8}"/>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39C17076-7E5F-BC43-F8B2-286D4A06140A}"/>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9C3524E-0EF8-DF44-F82C-B7C9E287F32D}"/>
              </a:ext>
            </a:extLst>
          </p:cNvPr>
          <p:cNvSpPr>
            <a:spLocks noGrp="1"/>
          </p:cNvSpPr>
          <p:nvPr>
            <p:ph type="dt" sz="half" idx="10"/>
          </p:nvPr>
        </p:nvSpPr>
        <p:spPr/>
        <p:txBody>
          <a:bodyPr/>
          <a:lstStyle/>
          <a:p>
            <a:fld id="{FF2C41A7-CA02-4BF0-9654-C77453FD0677}" type="datetimeFigureOut">
              <a:rPr lang="de-DE" smtClean="0"/>
              <a:t>20.01.2025</a:t>
            </a:fld>
            <a:endParaRPr lang="de-DE"/>
          </a:p>
        </p:txBody>
      </p:sp>
      <p:sp>
        <p:nvSpPr>
          <p:cNvPr id="5" name="Fußzeilenplatzhalter 4">
            <a:extLst>
              <a:ext uri="{FF2B5EF4-FFF2-40B4-BE49-F238E27FC236}">
                <a16:creationId xmlns:a16="http://schemas.microsoft.com/office/drawing/2014/main" id="{8D1F7775-E987-5130-C635-24FFC41C595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ADCE806-6430-2BAA-0EC8-E086FE667B2E}"/>
              </a:ext>
            </a:extLst>
          </p:cNvPr>
          <p:cNvSpPr>
            <a:spLocks noGrp="1"/>
          </p:cNvSpPr>
          <p:nvPr>
            <p:ph type="sldNum" sz="quarter" idx="12"/>
          </p:nvPr>
        </p:nvSpPr>
        <p:spPr/>
        <p:txBody>
          <a:bodyPr/>
          <a:lstStyle/>
          <a:p>
            <a:fld id="{52CD32A2-5356-454B-9400-CB02A17564AC}" type="slidenum">
              <a:rPr lang="de-DE" smtClean="0"/>
              <a:t>‹Nr.›</a:t>
            </a:fld>
            <a:endParaRPr lang="de-DE"/>
          </a:p>
        </p:txBody>
      </p:sp>
    </p:spTree>
    <p:extLst>
      <p:ext uri="{BB962C8B-B14F-4D97-AF65-F5344CB8AC3E}">
        <p14:creationId xmlns:p14="http://schemas.microsoft.com/office/powerpoint/2010/main" val="16800806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80DB35-C3AD-C7F1-CE83-479B00BE04C0}"/>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107EB7DB-C981-067E-B2FE-4C99397FA66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AA27780-6579-3CDD-FE32-2F825420A2F7}"/>
              </a:ext>
            </a:extLst>
          </p:cNvPr>
          <p:cNvSpPr>
            <a:spLocks noGrp="1"/>
          </p:cNvSpPr>
          <p:nvPr>
            <p:ph type="dt" sz="half" idx="10"/>
          </p:nvPr>
        </p:nvSpPr>
        <p:spPr/>
        <p:txBody>
          <a:bodyPr/>
          <a:lstStyle/>
          <a:p>
            <a:fld id="{FF2C41A7-CA02-4BF0-9654-C77453FD0677}" type="datetimeFigureOut">
              <a:rPr lang="de-DE" smtClean="0"/>
              <a:t>20.01.2025</a:t>
            </a:fld>
            <a:endParaRPr lang="de-DE"/>
          </a:p>
        </p:txBody>
      </p:sp>
      <p:sp>
        <p:nvSpPr>
          <p:cNvPr id="5" name="Fußzeilenplatzhalter 4">
            <a:extLst>
              <a:ext uri="{FF2B5EF4-FFF2-40B4-BE49-F238E27FC236}">
                <a16:creationId xmlns:a16="http://schemas.microsoft.com/office/drawing/2014/main" id="{B755FEC3-6963-29C9-2C21-94AEF9F9281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43CB419-3492-76B7-6DF6-C58A6B3C191C}"/>
              </a:ext>
            </a:extLst>
          </p:cNvPr>
          <p:cNvSpPr>
            <a:spLocks noGrp="1"/>
          </p:cNvSpPr>
          <p:nvPr>
            <p:ph type="sldNum" sz="quarter" idx="12"/>
          </p:nvPr>
        </p:nvSpPr>
        <p:spPr/>
        <p:txBody>
          <a:bodyPr/>
          <a:lstStyle/>
          <a:p>
            <a:fld id="{52CD32A2-5356-454B-9400-CB02A17564AC}" type="slidenum">
              <a:rPr lang="de-DE" smtClean="0"/>
              <a:t>‹Nr.›</a:t>
            </a:fld>
            <a:endParaRPr lang="de-DE"/>
          </a:p>
        </p:txBody>
      </p:sp>
    </p:spTree>
    <p:extLst>
      <p:ext uri="{BB962C8B-B14F-4D97-AF65-F5344CB8AC3E}">
        <p14:creationId xmlns:p14="http://schemas.microsoft.com/office/powerpoint/2010/main" val="41387385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6AD3A0-F02D-C231-66FD-580A69FB1F2E}"/>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5C13BB1-648B-417A-181C-7ECDABF0CC8C}"/>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D0A49A35-0407-A9E5-33CD-825142F7453C}"/>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8A1CB3BE-6155-17A1-B59B-1CE59D6EE863}"/>
              </a:ext>
            </a:extLst>
          </p:cNvPr>
          <p:cNvSpPr>
            <a:spLocks noGrp="1"/>
          </p:cNvSpPr>
          <p:nvPr>
            <p:ph type="dt" sz="half" idx="10"/>
          </p:nvPr>
        </p:nvSpPr>
        <p:spPr/>
        <p:txBody>
          <a:bodyPr/>
          <a:lstStyle/>
          <a:p>
            <a:fld id="{FF2C41A7-CA02-4BF0-9654-C77453FD0677}" type="datetimeFigureOut">
              <a:rPr lang="de-DE" smtClean="0"/>
              <a:t>20.01.2025</a:t>
            </a:fld>
            <a:endParaRPr lang="de-DE"/>
          </a:p>
        </p:txBody>
      </p:sp>
      <p:sp>
        <p:nvSpPr>
          <p:cNvPr id="6" name="Fußzeilenplatzhalter 5">
            <a:extLst>
              <a:ext uri="{FF2B5EF4-FFF2-40B4-BE49-F238E27FC236}">
                <a16:creationId xmlns:a16="http://schemas.microsoft.com/office/drawing/2014/main" id="{738772B9-8BD4-9EB6-D14B-05B41AD7323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40EA0FE-46FC-AA95-98CF-28B1152A58C3}"/>
              </a:ext>
            </a:extLst>
          </p:cNvPr>
          <p:cNvSpPr>
            <a:spLocks noGrp="1"/>
          </p:cNvSpPr>
          <p:nvPr>
            <p:ph type="sldNum" sz="quarter" idx="12"/>
          </p:nvPr>
        </p:nvSpPr>
        <p:spPr/>
        <p:txBody>
          <a:bodyPr/>
          <a:lstStyle/>
          <a:p>
            <a:fld id="{52CD32A2-5356-454B-9400-CB02A17564AC}" type="slidenum">
              <a:rPr lang="de-DE" smtClean="0"/>
              <a:t>‹Nr.›</a:t>
            </a:fld>
            <a:endParaRPr lang="de-DE"/>
          </a:p>
        </p:txBody>
      </p:sp>
    </p:spTree>
    <p:extLst>
      <p:ext uri="{BB962C8B-B14F-4D97-AF65-F5344CB8AC3E}">
        <p14:creationId xmlns:p14="http://schemas.microsoft.com/office/powerpoint/2010/main" val="9448941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BDAB2B-0CD5-D2E9-11C3-DE85FCB80312}"/>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09563E87-4E3B-9E57-35FA-70BA0D210D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790D0DFB-DC98-7BF7-4E4E-966689EEFB3D}"/>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AEE12BFE-351F-1E4C-0987-E524A7F0FE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0DD5B2DD-6B69-4BD8-25C6-C6E9DFFEEC66}"/>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888E7615-73C2-9167-83C6-160F6B0ED419}"/>
              </a:ext>
            </a:extLst>
          </p:cNvPr>
          <p:cNvSpPr>
            <a:spLocks noGrp="1"/>
          </p:cNvSpPr>
          <p:nvPr>
            <p:ph type="dt" sz="half" idx="10"/>
          </p:nvPr>
        </p:nvSpPr>
        <p:spPr/>
        <p:txBody>
          <a:bodyPr/>
          <a:lstStyle/>
          <a:p>
            <a:fld id="{FF2C41A7-CA02-4BF0-9654-C77453FD0677}" type="datetimeFigureOut">
              <a:rPr lang="de-DE" smtClean="0"/>
              <a:t>20.01.2025</a:t>
            </a:fld>
            <a:endParaRPr lang="de-DE"/>
          </a:p>
        </p:txBody>
      </p:sp>
      <p:sp>
        <p:nvSpPr>
          <p:cNvPr id="8" name="Fußzeilenplatzhalter 7">
            <a:extLst>
              <a:ext uri="{FF2B5EF4-FFF2-40B4-BE49-F238E27FC236}">
                <a16:creationId xmlns:a16="http://schemas.microsoft.com/office/drawing/2014/main" id="{F6738248-8DC6-7A50-B03E-63A1194D16AE}"/>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3FC212C9-363B-FEE3-D722-F7A9969BF892}"/>
              </a:ext>
            </a:extLst>
          </p:cNvPr>
          <p:cNvSpPr>
            <a:spLocks noGrp="1"/>
          </p:cNvSpPr>
          <p:nvPr>
            <p:ph type="sldNum" sz="quarter" idx="12"/>
          </p:nvPr>
        </p:nvSpPr>
        <p:spPr/>
        <p:txBody>
          <a:bodyPr/>
          <a:lstStyle/>
          <a:p>
            <a:fld id="{52CD32A2-5356-454B-9400-CB02A17564AC}" type="slidenum">
              <a:rPr lang="de-DE" smtClean="0"/>
              <a:t>‹Nr.›</a:t>
            </a:fld>
            <a:endParaRPr lang="de-DE"/>
          </a:p>
        </p:txBody>
      </p:sp>
    </p:spTree>
    <p:extLst>
      <p:ext uri="{BB962C8B-B14F-4D97-AF65-F5344CB8AC3E}">
        <p14:creationId xmlns:p14="http://schemas.microsoft.com/office/powerpoint/2010/main" val="36714789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75274D-4E8B-F48B-10E8-6B4E57EDB3DD}"/>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8436E9A-2E14-A649-EF09-F36D9AB2EC1B}"/>
              </a:ext>
            </a:extLst>
          </p:cNvPr>
          <p:cNvSpPr>
            <a:spLocks noGrp="1"/>
          </p:cNvSpPr>
          <p:nvPr>
            <p:ph type="dt" sz="half" idx="10"/>
          </p:nvPr>
        </p:nvSpPr>
        <p:spPr/>
        <p:txBody>
          <a:bodyPr/>
          <a:lstStyle/>
          <a:p>
            <a:fld id="{FF2C41A7-CA02-4BF0-9654-C77453FD0677}" type="datetimeFigureOut">
              <a:rPr lang="de-DE" smtClean="0"/>
              <a:t>20.01.2025</a:t>
            </a:fld>
            <a:endParaRPr lang="de-DE"/>
          </a:p>
        </p:txBody>
      </p:sp>
      <p:sp>
        <p:nvSpPr>
          <p:cNvPr id="4" name="Fußzeilenplatzhalter 3">
            <a:extLst>
              <a:ext uri="{FF2B5EF4-FFF2-40B4-BE49-F238E27FC236}">
                <a16:creationId xmlns:a16="http://schemas.microsoft.com/office/drawing/2014/main" id="{CEDB4456-DD96-E582-12D8-52F7E3823596}"/>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18F49037-984D-27EB-FE80-83D7154F111E}"/>
              </a:ext>
            </a:extLst>
          </p:cNvPr>
          <p:cNvSpPr>
            <a:spLocks noGrp="1"/>
          </p:cNvSpPr>
          <p:nvPr>
            <p:ph type="sldNum" sz="quarter" idx="12"/>
          </p:nvPr>
        </p:nvSpPr>
        <p:spPr/>
        <p:txBody>
          <a:bodyPr/>
          <a:lstStyle/>
          <a:p>
            <a:fld id="{52CD32A2-5356-454B-9400-CB02A17564AC}" type="slidenum">
              <a:rPr lang="de-DE" smtClean="0"/>
              <a:t>‹Nr.›</a:t>
            </a:fld>
            <a:endParaRPr lang="de-DE"/>
          </a:p>
        </p:txBody>
      </p:sp>
    </p:spTree>
    <p:extLst>
      <p:ext uri="{BB962C8B-B14F-4D97-AF65-F5344CB8AC3E}">
        <p14:creationId xmlns:p14="http://schemas.microsoft.com/office/powerpoint/2010/main" val="8639431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2682C736-FDC0-FB80-D886-1CBB4C54F3EF}"/>
              </a:ext>
            </a:extLst>
          </p:cNvPr>
          <p:cNvSpPr>
            <a:spLocks noGrp="1"/>
          </p:cNvSpPr>
          <p:nvPr>
            <p:ph type="dt" sz="half" idx="10"/>
          </p:nvPr>
        </p:nvSpPr>
        <p:spPr/>
        <p:txBody>
          <a:bodyPr/>
          <a:lstStyle/>
          <a:p>
            <a:fld id="{FF2C41A7-CA02-4BF0-9654-C77453FD0677}" type="datetimeFigureOut">
              <a:rPr lang="de-DE" smtClean="0"/>
              <a:t>20.01.2025</a:t>
            </a:fld>
            <a:endParaRPr lang="de-DE"/>
          </a:p>
        </p:txBody>
      </p:sp>
      <p:sp>
        <p:nvSpPr>
          <p:cNvPr id="3" name="Fußzeilenplatzhalter 2">
            <a:extLst>
              <a:ext uri="{FF2B5EF4-FFF2-40B4-BE49-F238E27FC236}">
                <a16:creationId xmlns:a16="http://schemas.microsoft.com/office/drawing/2014/main" id="{75F9E3F4-6E47-D34F-A716-100B3559F5D1}"/>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3480FB77-10D2-08E8-39C4-70C6F9AC9875}"/>
              </a:ext>
            </a:extLst>
          </p:cNvPr>
          <p:cNvSpPr>
            <a:spLocks noGrp="1"/>
          </p:cNvSpPr>
          <p:nvPr>
            <p:ph type="sldNum" sz="quarter" idx="12"/>
          </p:nvPr>
        </p:nvSpPr>
        <p:spPr/>
        <p:txBody>
          <a:bodyPr/>
          <a:lstStyle/>
          <a:p>
            <a:fld id="{52CD32A2-5356-454B-9400-CB02A17564AC}" type="slidenum">
              <a:rPr lang="de-DE" smtClean="0"/>
              <a:t>‹Nr.›</a:t>
            </a:fld>
            <a:endParaRPr lang="de-DE"/>
          </a:p>
        </p:txBody>
      </p:sp>
    </p:spTree>
    <p:extLst>
      <p:ext uri="{BB962C8B-B14F-4D97-AF65-F5344CB8AC3E}">
        <p14:creationId xmlns:p14="http://schemas.microsoft.com/office/powerpoint/2010/main" val="29734974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016BF7-E385-5CBD-F2DF-B24B0AF0F934}"/>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B0ED5C09-4DD7-DE7C-8563-AA982107EA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AA545DA-DEB2-3823-0933-C7791AFC96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7803357C-BF7F-FB4F-30C6-6374F05B8287}"/>
              </a:ext>
            </a:extLst>
          </p:cNvPr>
          <p:cNvSpPr>
            <a:spLocks noGrp="1"/>
          </p:cNvSpPr>
          <p:nvPr>
            <p:ph type="dt" sz="half" idx="10"/>
          </p:nvPr>
        </p:nvSpPr>
        <p:spPr/>
        <p:txBody>
          <a:bodyPr/>
          <a:lstStyle/>
          <a:p>
            <a:fld id="{FF2C41A7-CA02-4BF0-9654-C77453FD0677}" type="datetimeFigureOut">
              <a:rPr lang="de-DE" smtClean="0"/>
              <a:t>20.01.2025</a:t>
            </a:fld>
            <a:endParaRPr lang="de-DE"/>
          </a:p>
        </p:txBody>
      </p:sp>
      <p:sp>
        <p:nvSpPr>
          <p:cNvPr id="6" name="Fußzeilenplatzhalter 5">
            <a:extLst>
              <a:ext uri="{FF2B5EF4-FFF2-40B4-BE49-F238E27FC236}">
                <a16:creationId xmlns:a16="http://schemas.microsoft.com/office/drawing/2014/main" id="{4A7CE132-FC7E-B3B6-60EB-60EAF972E246}"/>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0D41B72-3FE8-EB84-3A85-C90EA7DC2559}"/>
              </a:ext>
            </a:extLst>
          </p:cNvPr>
          <p:cNvSpPr>
            <a:spLocks noGrp="1"/>
          </p:cNvSpPr>
          <p:nvPr>
            <p:ph type="sldNum" sz="quarter" idx="12"/>
          </p:nvPr>
        </p:nvSpPr>
        <p:spPr/>
        <p:txBody>
          <a:bodyPr/>
          <a:lstStyle/>
          <a:p>
            <a:fld id="{52CD32A2-5356-454B-9400-CB02A17564AC}" type="slidenum">
              <a:rPr lang="de-DE" smtClean="0"/>
              <a:t>‹Nr.›</a:t>
            </a:fld>
            <a:endParaRPr lang="de-DE"/>
          </a:p>
        </p:txBody>
      </p:sp>
    </p:spTree>
    <p:extLst>
      <p:ext uri="{BB962C8B-B14F-4D97-AF65-F5344CB8AC3E}">
        <p14:creationId xmlns:p14="http://schemas.microsoft.com/office/powerpoint/2010/main" val="1173001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901223-BF9C-A296-3A7C-5CB415FE872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C6390503-9177-BC7D-1F1D-1F9B65742AB9}"/>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AA746EE-FE2B-2175-69FE-79466EFF58A3}"/>
              </a:ext>
            </a:extLst>
          </p:cNvPr>
          <p:cNvSpPr>
            <a:spLocks noGrp="1"/>
          </p:cNvSpPr>
          <p:nvPr>
            <p:ph type="dt" sz="half" idx="10"/>
          </p:nvPr>
        </p:nvSpPr>
        <p:spPr/>
        <p:txBody>
          <a:bodyPr/>
          <a:lstStyle/>
          <a:p>
            <a:fld id="{AFB5A137-70E0-4199-9EB2-45419D9C9CD6}" type="datetimeFigureOut">
              <a:rPr lang="de-DE" smtClean="0"/>
              <a:t>20.01.2025</a:t>
            </a:fld>
            <a:endParaRPr lang="de-DE"/>
          </a:p>
        </p:txBody>
      </p:sp>
      <p:sp>
        <p:nvSpPr>
          <p:cNvPr id="5" name="Fußzeilenplatzhalter 4">
            <a:extLst>
              <a:ext uri="{FF2B5EF4-FFF2-40B4-BE49-F238E27FC236}">
                <a16:creationId xmlns:a16="http://schemas.microsoft.com/office/drawing/2014/main" id="{550A36E5-C85F-6917-00D9-E83B52E8BD6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477FFCA-80D3-E576-A816-EAC9F0264B89}"/>
              </a:ext>
            </a:extLst>
          </p:cNvPr>
          <p:cNvSpPr>
            <a:spLocks noGrp="1"/>
          </p:cNvSpPr>
          <p:nvPr>
            <p:ph type="sldNum" sz="quarter" idx="12"/>
          </p:nvPr>
        </p:nvSpPr>
        <p:spPr/>
        <p:txBody>
          <a:bodyPr/>
          <a:lstStyle/>
          <a:p>
            <a:fld id="{B8C91A3A-09CA-41E0-80A9-C427C6122239}" type="slidenum">
              <a:rPr lang="de-DE" smtClean="0"/>
              <a:t>‹Nr.›</a:t>
            </a:fld>
            <a:endParaRPr lang="de-DE"/>
          </a:p>
        </p:txBody>
      </p:sp>
    </p:spTree>
    <p:extLst>
      <p:ext uri="{BB962C8B-B14F-4D97-AF65-F5344CB8AC3E}">
        <p14:creationId xmlns:p14="http://schemas.microsoft.com/office/powerpoint/2010/main" val="36602712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86B875-E3FF-B15C-DEAF-FB5B19E686EE}"/>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D8510FFF-8AF7-1E17-DAB2-05E789EC41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6039415B-A227-672A-816C-B7C8316AFA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FA7F600-D7BA-7C44-8914-AA1E4917A6D1}"/>
              </a:ext>
            </a:extLst>
          </p:cNvPr>
          <p:cNvSpPr>
            <a:spLocks noGrp="1"/>
          </p:cNvSpPr>
          <p:nvPr>
            <p:ph type="dt" sz="half" idx="10"/>
          </p:nvPr>
        </p:nvSpPr>
        <p:spPr/>
        <p:txBody>
          <a:bodyPr/>
          <a:lstStyle/>
          <a:p>
            <a:fld id="{FF2C41A7-CA02-4BF0-9654-C77453FD0677}" type="datetimeFigureOut">
              <a:rPr lang="de-DE" smtClean="0"/>
              <a:t>20.01.2025</a:t>
            </a:fld>
            <a:endParaRPr lang="de-DE"/>
          </a:p>
        </p:txBody>
      </p:sp>
      <p:sp>
        <p:nvSpPr>
          <p:cNvPr id="6" name="Fußzeilenplatzhalter 5">
            <a:extLst>
              <a:ext uri="{FF2B5EF4-FFF2-40B4-BE49-F238E27FC236}">
                <a16:creationId xmlns:a16="http://schemas.microsoft.com/office/drawing/2014/main" id="{82038FC3-ACE3-E540-CE87-A828063FB6C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35C6A2C-5F65-BC15-CB57-E1BE6D91A47B}"/>
              </a:ext>
            </a:extLst>
          </p:cNvPr>
          <p:cNvSpPr>
            <a:spLocks noGrp="1"/>
          </p:cNvSpPr>
          <p:nvPr>
            <p:ph type="sldNum" sz="quarter" idx="12"/>
          </p:nvPr>
        </p:nvSpPr>
        <p:spPr/>
        <p:txBody>
          <a:bodyPr/>
          <a:lstStyle/>
          <a:p>
            <a:fld id="{52CD32A2-5356-454B-9400-CB02A17564AC}" type="slidenum">
              <a:rPr lang="de-DE" smtClean="0"/>
              <a:t>‹Nr.›</a:t>
            </a:fld>
            <a:endParaRPr lang="de-DE"/>
          </a:p>
        </p:txBody>
      </p:sp>
    </p:spTree>
    <p:extLst>
      <p:ext uri="{BB962C8B-B14F-4D97-AF65-F5344CB8AC3E}">
        <p14:creationId xmlns:p14="http://schemas.microsoft.com/office/powerpoint/2010/main" val="11033979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DF9AB2-9896-2857-D719-FF5CF42F0D4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397279AE-42A1-13B1-1F19-C0F1D79963CF}"/>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500083D-8B8D-DD56-D7F1-1C201509FA80}"/>
              </a:ext>
            </a:extLst>
          </p:cNvPr>
          <p:cNvSpPr>
            <a:spLocks noGrp="1"/>
          </p:cNvSpPr>
          <p:nvPr>
            <p:ph type="dt" sz="half" idx="10"/>
          </p:nvPr>
        </p:nvSpPr>
        <p:spPr/>
        <p:txBody>
          <a:bodyPr/>
          <a:lstStyle/>
          <a:p>
            <a:fld id="{FF2C41A7-CA02-4BF0-9654-C77453FD0677}" type="datetimeFigureOut">
              <a:rPr lang="de-DE" smtClean="0"/>
              <a:t>20.01.2025</a:t>
            </a:fld>
            <a:endParaRPr lang="de-DE"/>
          </a:p>
        </p:txBody>
      </p:sp>
      <p:sp>
        <p:nvSpPr>
          <p:cNvPr id="5" name="Fußzeilenplatzhalter 4">
            <a:extLst>
              <a:ext uri="{FF2B5EF4-FFF2-40B4-BE49-F238E27FC236}">
                <a16:creationId xmlns:a16="http://schemas.microsoft.com/office/drawing/2014/main" id="{7284A2B2-8DBA-0D86-17E4-427DF20DD7D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CED06B1-9912-9EF6-0741-CAB27F2F27DF}"/>
              </a:ext>
            </a:extLst>
          </p:cNvPr>
          <p:cNvSpPr>
            <a:spLocks noGrp="1"/>
          </p:cNvSpPr>
          <p:nvPr>
            <p:ph type="sldNum" sz="quarter" idx="12"/>
          </p:nvPr>
        </p:nvSpPr>
        <p:spPr/>
        <p:txBody>
          <a:bodyPr/>
          <a:lstStyle/>
          <a:p>
            <a:fld id="{52CD32A2-5356-454B-9400-CB02A17564AC}" type="slidenum">
              <a:rPr lang="de-DE" smtClean="0"/>
              <a:t>‹Nr.›</a:t>
            </a:fld>
            <a:endParaRPr lang="de-DE"/>
          </a:p>
        </p:txBody>
      </p:sp>
    </p:spTree>
    <p:extLst>
      <p:ext uri="{BB962C8B-B14F-4D97-AF65-F5344CB8AC3E}">
        <p14:creationId xmlns:p14="http://schemas.microsoft.com/office/powerpoint/2010/main" val="24215675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F2CBE38-672B-77E9-84D1-D5B8085978F1}"/>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AEF98BD0-4499-E6BC-47A5-56AC60F1719B}"/>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D7BA996-BC61-CBDF-FA08-2738FA1C2DA7}"/>
              </a:ext>
            </a:extLst>
          </p:cNvPr>
          <p:cNvSpPr>
            <a:spLocks noGrp="1"/>
          </p:cNvSpPr>
          <p:nvPr>
            <p:ph type="dt" sz="half" idx="10"/>
          </p:nvPr>
        </p:nvSpPr>
        <p:spPr/>
        <p:txBody>
          <a:bodyPr/>
          <a:lstStyle/>
          <a:p>
            <a:fld id="{FF2C41A7-CA02-4BF0-9654-C77453FD0677}" type="datetimeFigureOut">
              <a:rPr lang="de-DE" smtClean="0"/>
              <a:t>20.01.2025</a:t>
            </a:fld>
            <a:endParaRPr lang="de-DE"/>
          </a:p>
        </p:txBody>
      </p:sp>
      <p:sp>
        <p:nvSpPr>
          <p:cNvPr id="5" name="Fußzeilenplatzhalter 4">
            <a:extLst>
              <a:ext uri="{FF2B5EF4-FFF2-40B4-BE49-F238E27FC236}">
                <a16:creationId xmlns:a16="http://schemas.microsoft.com/office/drawing/2014/main" id="{6F9ADF86-8885-2EC6-3FD0-FAE860EE1F3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D06F279-C11D-30A5-2B7D-C9BA805E7100}"/>
              </a:ext>
            </a:extLst>
          </p:cNvPr>
          <p:cNvSpPr>
            <a:spLocks noGrp="1"/>
          </p:cNvSpPr>
          <p:nvPr>
            <p:ph type="sldNum" sz="quarter" idx="12"/>
          </p:nvPr>
        </p:nvSpPr>
        <p:spPr/>
        <p:txBody>
          <a:bodyPr/>
          <a:lstStyle/>
          <a:p>
            <a:fld id="{52CD32A2-5356-454B-9400-CB02A17564AC}" type="slidenum">
              <a:rPr lang="de-DE" smtClean="0"/>
              <a:t>‹Nr.›</a:t>
            </a:fld>
            <a:endParaRPr lang="de-DE"/>
          </a:p>
        </p:txBody>
      </p:sp>
    </p:spTree>
    <p:extLst>
      <p:ext uri="{BB962C8B-B14F-4D97-AF65-F5344CB8AC3E}">
        <p14:creationId xmlns:p14="http://schemas.microsoft.com/office/powerpoint/2010/main" val="4288180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C3D532-08E4-F6BA-1708-A92C93958CED}"/>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F02C583E-669A-9C14-C06D-58EEFC58846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EF8E1121-0C63-D1B4-A243-275DB14863FE}"/>
              </a:ext>
            </a:extLst>
          </p:cNvPr>
          <p:cNvSpPr>
            <a:spLocks noGrp="1"/>
          </p:cNvSpPr>
          <p:nvPr>
            <p:ph type="dt" sz="half" idx="10"/>
          </p:nvPr>
        </p:nvSpPr>
        <p:spPr/>
        <p:txBody>
          <a:bodyPr/>
          <a:lstStyle/>
          <a:p>
            <a:fld id="{AFB5A137-70E0-4199-9EB2-45419D9C9CD6}" type="datetimeFigureOut">
              <a:rPr lang="de-DE" smtClean="0"/>
              <a:t>20.01.2025</a:t>
            </a:fld>
            <a:endParaRPr lang="de-DE"/>
          </a:p>
        </p:txBody>
      </p:sp>
      <p:sp>
        <p:nvSpPr>
          <p:cNvPr id="5" name="Fußzeilenplatzhalter 4">
            <a:extLst>
              <a:ext uri="{FF2B5EF4-FFF2-40B4-BE49-F238E27FC236}">
                <a16:creationId xmlns:a16="http://schemas.microsoft.com/office/drawing/2014/main" id="{FD3B5FB8-E03B-1636-478D-7C7EEC5F7E4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92AA204-90D7-0EFC-2631-65D15F8E2885}"/>
              </a:ext>
            </a:extLst>
          </p:cNvPr>
          <p:cNvSpPr>
            <a:spLocks noGrp="1"/>
          </p:cNvSpPr>
          <p:nvPr>
            <p:ph type="sldNum" sz="quarter" idx="12"/>
          </p:nvPr>
        </p:nvSpPr>
        <p:spPr/>
        <p:txBody>
          <a:bodyPr/>
          <a:lstStyle/>
          <a:p>
            <a:fld id="{B8C91A3A-09CA-41E0-80A9-C427C6122239}" type="slidenum">
              <a:rPr lang="de-DE" smtClean="0"/>
              <a:t>‹Nr.›</a:t>
            </a:fld>
            <a:endParaRPr lang="de-DE"/>
          </a:p>
        </p:txBody>
      </p:sp>
    </p:spTree>
    <p:extLst>
      <p:ext uri="{BB962C8B-B14F-4D97-AF65-F5344CB8AC3E}">
        <p14:creationId xmlns:p14="http://schemas.microsoft.com/office/powerpoint/2010/main" val="2722699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70E45B-FFCB-1CD7-934E-912479CDBEEE}"/>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25082048-EC48-3AA5-45F1-84C14B7E4726}"/>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2CEE40FD-07F7-9340-8357-E9AB6CDDD4DC}"/>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CC7E75BC-750D-91AC-1081-857E18AE5DD1}"/>
              </a:ext>
            </a:extLst>
          </p:cNvPr>
          <p:cNvSpPr>
            <a:spLocks noGrp="1"/>
          </p:cNvSpPr>
          <p:nvPr>
            <p:ph type="dt" sz="half" idx="10"/>
          </p:nvPr>
        </p:nvSpPr>
        <p:spPr/>
        <p:txBody>
          <a:bodyPr/>
          <a:lstStyle/>
          <a:p>
            <a:fld id="{AFB5A137-70E0-4199-9EB2-45419D9C9CD6}" type="datetimeFigureOut">
              <a:rPr lang="de-DE" smtClean="0"/>
              <a:t>20.01.2025</a:t>
            </a:fld>
            <a:endParaRPr lang="de-DE"/>
          </a:p>
        </p:txBody>
      </p:sp>
      <p:sp>
        <p:nvSpPr>
          <p:cNvPr id="6" name="Fußzeilenplatzhalter 5">
            <a:extLst>
              <a:ext uri="{FF2B5EF4-FFF2-40B4-BE49-F238E27FC236}">
                <a16:creationId xmlns:a16="http://schemas.microsoft.com/office/drawing/2014/main" id="{94CB5726-0AFF-42A3-6931-265A0D1BD3DC}"/>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C4B439E-8B4F-20D9-7A6C-1466D49175A0}"/>
              </a:ext>
            </a:extLst>
          </p:cNvPr>
          <p:cNvSpPr>
            <a:spLocks noGrp="1"/>
          </p:cNvSpPr>
          <p:nvPr>
            <p:ph type="sldNum" sz="quarter" idx="12"/>
          </p:nvPr>
        </p:nvSpPr>
        <p:spPr/>
        <p:txBody>
          <a:bodyPr/>
          <a:lstStyle/>
          <a:p>
            <a:fld id="{B8C91A3A-09CA-41E0-80A9-C427C6122239}" type="slidenum">
              <a:rPr lang="de-DE" smtClean="0"/>
              <a:t>‹Nr.›</a:t>
            </a:fld>
            <a:endParaRPr lang="de-DE"/>
          </a:p>
        </p:txBody>
      </p:sp>
    </p:spTree>
    <p:extLst>
      <p:ext uri="{BB962C8B-B14F-4D97-AF65-F5344CB8AC3E}">
        <p14:creationId xmlns:p14="http://schemas.microsoft.com/office/powerpoint/2010/main" val="1601217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1EE179-65F7-62A5-A6F7-785D3C7F1AC0}"/>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E3B5D3F8-A598-C5E8-535B-9A25155737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5DC434B-876E-4474-A321-4654382A223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0F12E97B-04B6-BC89-D1F6-A5F8C0783D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04045519-AEFF-D880-BA3B-92D59BD5E654}"/>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ED29D810-D62F-62E1-7334-4EAB91815CF5}"/>
              </a:ext>
            </a:extLst>
          </p:cNvPr>
          <p:cNvSpPr>
            <a:spLocks noGrp="1"/>
          </p:cNvSpPr>
          <p:nvPr>
            <p:ph type="dt" sz="half" idx="10"/>
          </p:nvPr>
        </p:nvSpPr>
        <p:spPr/>
        <p:txBody>
          <a:bodyPr/>
          <a:lstStyle/>
          <a:p>
            <a:fld id="{AFB5A137-70E0-4199-9EB2-45419D9C9CD6}" type="datetimeFigureOut">
              <a:rPr lang="de-DE" smtClean="0"/>
              <a:t>20.01.2025</a:t>
            </a:fld>
            <a:endParaRPr lang="de-DE"/>
          </a:p>
        </p:txBody>
      </p:sp>
      <p:sp>
        <p:nvSpPr>
          <p:cNvPr id="8" name="Fußzeilenplatzhalter 7">
            <a:extLst>
              <a:ext uri="{FF2B5EF4-FFF2-40B4-BE49-F238E27FC236}">
                <a16:creationId xmlns:a16="http://schemas.microsoft.com/office/drawing/2014/main" id="{256E5F6A-14F9-BEC2-80CE-961C8EEB3064}"/>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63DAFEDB-78A2-5E06-5AF8-9AB5E484B136}"/>
              </a:ext>
            </a:extLst>
          </p:cNvPr>
          <p:cNvSpPr>
            <a:spLocks noGrp="1"/>
          </p:cNvSpPr>
          <p:nvPr>
            <p:ph type="sldNum" sz="quarter" idx="12"/>
          </p:nvPr>
        </p:nvSpPr>
        <p:spPr/>
        <p:txBody>
          <a:bodyPr/>
          <a:lstStyle/>
          <a:p>
            <a:fld id="{B8C91A3A-09CA-41E0-80A9-C427C6122239}" type="slidenum">
              <a:rPr lang="de-DE" smtClean="0"/>
              <a:t>‹Nr.›</a:t>
            </a:fld>
            <a:endParaRPr lang="de-DE"/>
          </a:p>
        </p:txBody>
      </p:sp>
    </p:spTree>
    <p:extLst>
      <p:ext uri="{BB962C8B-B14F-4D97-AF65-F5344CB8AC3E}">
        <p14:creationId xmlns:p14="http://schemas.microsoft.com/office/powerpoint/2010/main" val="4111496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FFF6DF-8BA1-A360-BF4F-542E30C5C090}"/>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CAA391EB-2103-CDEC-5D1F-3AAC912DB5AE}"/>
              </a:ext>
            </a:extLst>
          </p:cNvPr>
          <p:cNvSpPr>
            <a:spLocks noGrp="1"/>
          </p:cNvSpPr>
          <p:nvPr>
            <p:ph type="dt" sz="half" idx="10"/>
          </p:nvPr>
        </p:nvSpPr>
        <p:spPr/>
        <p:txBody>
          <a:bodyPr/>
          <a:lstStyle/>
          <a:p>
            <a:fld id="{AFB5A137-70E0-4199-9EB2-45419D9C9CD6}" type="datetimeFigureOut">
              <a:rPr lang="de-DE" smtClean="0"/>
              <a:t>20.01.2025</a:t>
            </a:fld>
            <a:endParaRPr lang="de-DE"/>
          </a:p>
        </p:txBody>
      </p:sp>
      <p:sp>
        <p:nvSpPr>
          <p:cNvPr id="4" name="Fußzeilenplatzhalter 3">
            <a:extLst>
              <a:ext uri="{FF2B5EF4-FFF2-40B4-BE49-F238E27FC236}">
                <a16:creationId xmlns:a16="http://schemas.microsoft.com/office/drawing/2014/main" id="{9D540A80-B47B-1329-28F2-AEA83B898CE1}"/>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481D411D-59A6-DFC8-4E0E-64F43EC1745D}"/>
              </a:ext>
            </a:extLst>
          </p:cNvPr>
          <p:cNvSpPr>
            <a:spLocks noGrp="1"/>
          </p:cNvSpPr>
          <p:nvPr>
            <p:ph type="sldNum" sz="quarter" idx="12"/>
          </p:nvPr>
        </p:nvSpPr>
        <p:spPr/>
        <p:txBody>
          <a:bodyPr/>
          <a:lstStyle/>
          <a:p>
            <a:fld id="{B8C91A3A-09CA-41E0-80A9-C427C6122239}" type="slidenum">
              <a:rPr lang="de-DE" smtClean="0"/>
              <a:t>‹Nr.›</a:t>
            </a:fld>
            <a:endParaRPr lang="de-DE"/>
          </a:p>
        </p:txBody>
      </p:sp>
    </p:spTree>
    <p:extLst>
      <p:ext uri="{BB962C8B-B14F-4D97-AF65-F5344CB8AC3E}">
        <p14:creationId xmlns:p14="http://schemas.microsoft.com/office/powerpoint/2010/main" val="367265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AA8E1E8-0BF6-C1CF-9A04-E9362E22AF16}"/>
              </a:ext>
            </a:extLst>
          </p:cNvPr>
          <p:cNvSpPr>
            <a:spLocks noGrp="1"/>
          </p:cNvSpPr>
          <p:nvPr>
            <p:ph type="dt" sz="half" idx="10"/>
          </p:nvPr>
        </p:nvSpPr>
        <p:spPr/>
        <p:txBody>
          <a:bodyPr/>
          <a:lstStyle/>
          <a:p>
            <a:fld id="{AFB5A137-70E0-4199-9EB2-45419D9C9CD6}" type="datetimeFigureOut">
              <a:rPr lang="de-DE" smtClean="0"/>
              <a:t>20.01.2025</a:t>
            </a:fld>
            <a:endParaRPr lang="de-DE"/>
          </a:p>
        </p:txBody>
      </p:sp>
      <p:sp>
        <p:nvSpPr>
          <p:cNvPr id="3" name="Fußzeilenplatzhalter 2">
            <a:extLst>
              <a:ext uri="{FF2B5EF4-FFF2-40B4-BE49-F238E27FC236}">
                <a16:creationId xmlns:a16="http://schemas.microsoft.com/office/drawing/2014/main" id="{2FB07D85-A894-B041-8341-99D9DC4A2C1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93925E39-6D79-D520-2F2F-E00A5A8333F7}"/>
              </a:ext>
            </a:extLst>
          </p:cNvPr>
          <p:cNvSpPr>
            <a:spLocks noGrp="1"/>
          </p:cNvSpPr>
          <p:nvPr>
            <p:ph type="sldNum" sz="quarter" idx="12"/>
          </p:nvPr>
        </p:nvSpPr>
        <p:spPr/>
        <p:txBody>
          <a:bodyPr/>
          <a:lstStyle/>
          <a:p>
            <a:fld id="{B8C91A3A-09CA-41E0-80A9-C427C6122239}" type="slidenum">
              <a:rPr lang="de-DE" smtClean="0"/>
              <a:t>‹Nr.›</a:t>
            </a:fld>
            <a:endParaRPr lang="de-DE"/>
          </a:p>
        </p:txBody>
      </p:sp>
    </p:spTree>
    <p:extLst>
      <p:ext uri="{BB962C8B-B14F-4D97-AF65-F5344CB8AC3E}">
        <p14:creationId xmlns:p14="http://schemas.microsoft.com/office/powerpoint/2010/main" val="2398314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9831B5-CE56-42AA-53AA-05F23EA3881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BE511F81-5C7C-760D-5AE4-40B66A0C12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621E1961-1E37-888E-EA9D-EB7DDD1323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7490911-9260-7663-463B-A399A5FFE823}"/>
              </a:ext>
            </a:extLst>
          </p:cNvPr>
          <p:cNvSpPr>
            <a:spLocks noGrp="1"/>
          </p:cNvSpPr>
          <p:nvPr>
            <p:ph type="dt" sz="half" idx="10"/>
          </p:nvPr>
        </p:nvSpPr>
        <p:spPr/>
        <p:txBody>
          <a:bodyPr/>
          <a:lstStyle/>
          <a:p>
            <a:fld id="{AFB5A137-70E0-4199-9EB2-45419D9C9CD6}" type="datetimeFigureOut">
              <a:rPr lang="de-DE" smtClean="0"/>
              <a:t>20.01.2025</a:t>
            </a:fld>
            <a:endParaRPr lang="de-DE"/>
          </a:p>
        </p:txBody>
      </p:sp>
      <p:sp>
        <p:nvSpPr>
          <p:cNvPr id="6" name="Fußzeilenplatzhalter 5">
            <a:extLst>
              <a:ext uri="{FF2B5EF4-FFF2-40B4-BE49-F238E27FC236}">
                <a16:creationId xmlns:a16="http://schemas.microsoft.com/office/drawing/2014/main" id="{15C12D3D-9E17-E79B-F7EF-D3871EE4B134}"/>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DA4F891A-3A3A-957D-E18C-257005A7077F}"/>
              </a:ext>
            </a:extLst>
          </p:cNvPr>
          <p:cNvSpPr>
            <a:spLocks noGrp="1"/>
          </p:cNvSpPr>
          <p:nvPr>
            <p:ph type="sldNum" sz="quarter" idx="12"/>
          </p:nvPr>
        </p:nvSpPr>
        <p:spPr/>
        <p:txBody>
          <a:bodyPr/>
          <a:lstStyle/>
          <a:p>
            <a:fld id="{B8C91A3A-09CA-41E0-80A9-C427C6122239}" type="slidenum">
              <a:rPr lang="de-DE" smtClean="0"/>
              <a:t>‹Nr.›</a:t>
            </a:fld>
            <a:endParaRPr lang="de-DE"/>
          </a:p>
        </p:txBody>
      </p:sp>
    </p:spTree>
    <p:extLst>
      <p:ext uri="{BB962C8B-B14F-4D97-AF65-F5344CB8AC3E}">
        <p14:creationId xmlns:p14="http://schemas.microsoft.com/office/powerpoint/2010/main" val="2664049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314146-FC38-7617-B5EE-581271669986}"/>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F1B8E62C-A688-8DD5-E566-CD82A0E1E7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50D37298-E0DC-C02B-D6BB-69F03609B5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7F4711F1-265B-2629-84EF-A72F50D20F18}"/>
              </a:ext>
            </a:extLst>
          </p:cNvPr>
          <p:cNvSpPr>
            <a:spLocks noGrp="1"/>
          </p:cNvSpPr>
          <p:nvPr>
            <p:ph type="dt" sz="half" idx="10"/>
          </p:nvPr>
        </p:nvSpPr>
        <p:spPr/>
        <p:txBody>
          <a:bodyPr/>
          <a:lstStyle/>
          <a:p>
            <a:fld id="{AFB5A137-70E0-4199-9EB2-45419D9C9CD6}" type="datetimeFigureOut">
              <a:rPr lang="de-DE" smtClean="0"/>
              <a:t>20.01.2025</a:t>
            </a:fld>
            <a:endParaRPr lang="de-DE"/>
          </a:p>
        </p:txBody>
      </p:sp>
      <p:sp>
        <p:nvSpPr>
          <p:cNvPr id="6" name="Fußzeilenplatzhalter 5">
            <a:extLst>
              <a:ext uri="{FF2B5EF4-FFF2-40B4-BE49-F238E27FC236}">
                <a16:creationId xmlns:a16="http://schemas.microsoft.com/office/drawing/2014/main" id="{3E68097D-B2EA-0D31-A88C-2D66DAD4B51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B2B7A4C-8448-FCA5-0E22-34C8867E3C50}"/>
              </a:ext>
            </a:extLst>
          </p:cNvPr>
          <p:cNvSpPr>
            <a:spLocks noGrp="1"/>
          </p:cNvSpPr>
          <p:nvPr>
            <p:ph type="sldNum" sz="quarter" idx="12"/>
          </p:nvPr>
        </p:nvSpPr>
        <p:spPr/>
        <p:txBody>
          <a:bodyPr/>
          <a:lstStyle/>
          <a:p>
            <a:fld id="{B8C91A3A-09CA-41E0-80A9-C427C6122239}" type="slidenum">
              <a:rPr lang="de-DE" smtClean="0"/>
              <a:t>‹Nr.›</a:t>
            </a:fld>
            <a:endParaRPr lang="de-DE"/>
          </a:p>
        </p:txBody>
      </p:sp>
    </p:spTree>
    <p:extLst>
      <p:ext uri="{BB962C8B-B14F-4D97-AF65-F5344CB8AC3E}">
        <p14:creationId xmlns:p14="http://schemas.microsoft.com/office/powerpoint/2010/main" val="365018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08FB2CC0-48FE-A683-1A5D-B8825D6958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A2C0090F-1BA2-6C66-27BA-57576FE9B6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504C92B-0E35-830D-0B1E-48ACBF49CE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FB5A137-70E0-4199-9EB2-45419D9C9CD6}" type="datetimeFigureOut">
              <a:rPr lang="de-DE" smtClean="0"/>
              <a:t>20.01.2025</a:t>
            </a:fld>
            <a:endParaRPr lang="de-DE"/>
          </a:p>
        </p:txBody>
      </p:sp>
      <p:sp>
        <p:nvSpPr>
          <p:cNvPr id="5" name="Fußzeilenplatzhalter 4">
            <a:extLst>
              <a:ext uri="{FF2B5EF4-FFF2-40B4-BE49-F238E27FC236}">
                <a16:creationId xmlns:a16="http://schemas.microsoft.com/office/drawing/2014/main" id="{DDE3A52E-8CFE-886D-C7F4-5F11176298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08F8819F-7929-1232-0406-E0CBEFA360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8C91A3A-09CA-41E0-80A9-C427C6122239}" type="slidenum">
              <a:rPr lang="de-DE" smtClean="0"/>
              <a:t>‹Nr.›</a:t>
            </a:fld>
            <a:endParaRPr lang="de-DE"/>
          </a:p>
        </p:txBody>
      </p:sp>
    </p:spTree>
    <p:extLst>
      <p:ext uri="{BB962C8B-B14F-4D97-AF65-F5344CB8AC3E}">
        <p14:creationId xmlns:p14="http://schemas.microsoft.com/office/powerpoint/2010/main" val="34852560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2">
        <a:schemeClr val="bg2"/>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6FBAC294-5AE0-00DC-C868-142EAB153D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C4892774-FE1E-82FE-65FC-9B492A8986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6FC816C-FF88-518D-DB94-AE77EB7D65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F2C41A7-CA02-4BF0-9654-C77453FD0677}" type="datetimeFigureOut">
              <a:rPr lang="de-DE" smtClean="0"/>
              <a:t>20.01.2025</a:t>
            </a:fld>
            <a:endParaRPr lang="de-DE"/>
          </a:p>
        </p:txBody>
      </p:sp>
      <p:sp>
        <p:nvSpPr>
          <p:cNvPr id="5" name="Fußzeilenplatzhalter 4">
            <a:extLst>
              <a:ext uri="{FF2B5EF4-FFF2-40B4-BE49-F238E27FC236}">
                <a16:creationId xmlns:a16="http://schemas.microsoft.com/office/drawing/2014/main" id="{D0E4FA31-835C-B7C2-F48B-4D56D99809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0A374EE4-0C3B-83A3-701C-4C86BFA69B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2CD32A2-5356-454B-9400-CB02A17564AC}" type="slidenum">
              <a:rPr lang="de-DE" smtClean="0"/>
              <a:t>‹Nr.›</a:t>
            </a:fld>
            <a:endParaRPr lang="de-DE"/>
          </a:p>
        </p:txBody>
      </p:sp>
    </p:spTree>
    <p:extLst>
      <p:ext uri="{BB962C8B-B14F-4D97-AF65-F5344CB8AC3E}">
        <p14:creationId xmlns:p14="http://schemas.microsoft.com/office/powerpoint/2010/main" val="48259918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customXml" Target="../ink/ink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customXml" Target="../ink/ink3.xml"/><Relationship Id="rId7" Type="http://schemas.openxmlformats.org/officeDocument/2006/relationships/customXml" Target="../ink/ink5.xml"/><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customXml" Target="../ink/ink4.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Schwarzer Stift auf einem Blatt mit schattierten Zahlen">
            <a:extLst>
              <a:ext uri="{FF2B5EF4-FFF2-40B4-BE49-F238E27FC236}">
                <a16:creationId xmlns:a16="http://schemas.microsoft.com/office/drawing/2014/main" id="{90DB2D1F-F972-462E-7501-D970A2A49A63}"/>
              </a:ext>
            </a:extLst>
          </p:cNvPr>
          <p:cNvPicPr>
            <a:picLocks noChangeAspect="1"/>
          </p:cNvPicPr>
          <p:nvPr/>
        </p:nvPicPr>
        <p:blipFill>
          <a:blip r:embed="rId2">
            <a:alphaModFix amt="50000"/>
          </a:blip>
          <a:srcRect t="5526" b="10204"/>
          <a:stretch/>
        </p:blipFill>
        <p:spPr>
          <a:xfrm>
            <a:off x="20" y="1"/>
            <a:ext cx="12191980" cy="6857999"/>
          </a:xfrm>
          <a:prstGeom prst="rect">
            <a:avLst/>
          </a:prstGeom>
        </p:spPr>
      </p:pic>
      <p:sp>
        <p:nvSpPr>
          <p:cNvPr id="2" name="Titel 1">
            <a:extLst>
              <a:ext uri="{FF2B5EF4-FFF2-40B4-BE49-F238E27FC236}">
                <a16:creationId xmlns:a16="http://schemas.microsoft.com/office/drawing/2014/main" id="{C72305A2-FF18-8256-9B2F-BACD161C538D}"/>
              </a:ext>
            </a:extLst>
          </p:cNvPr>
          <p:cNvSpPr>
            <a:spLocks noGrp="1"/>
          </p:cNvSpPr>
          <p:nvPr>
            <p:ph type="ctrTitle"/>
          </p:nvPr>
        </p:nvSpPr>
        <p:spPr>
          <a:xfrm>
            <a:off x="1524000" y="1510551"/>
            <a:ext cx="9144000" cy="2900518"/>
          </a:xfrm>
        </p:spPr>
        <p:txBody>
          <a:bodyPr>
            <a:normAutofit fontScale="90000"/>
          </a:bodyPr>
          <a:lstStyle/>
          <a:p>
            <a:r>
              <a:rPr lang="de-DE">
                <a:solidFill>
                  <a:srgbClr val="FFFFFF"/>
                </a:solidFill>
              </a:rPr>
              <a:t>Wie stellen sich Ältere und Jüngere, Frauen und Männer die Zukunft vor? </a:t>
            </a:r>
            <a:br>
              <a:rPr lang="de-DE">
                <a:solidFill>
                  <a:srgbClr val="FFFFFF"/>
                </a:solidFill>
              </a:rPr>
            </a:br>
            <a:r>
              <a:rPr lang="de-DE">
                <a:solidFill>
                  <a:srgbClr val="FFFFFF"/>
                </a:solidFill>
              </a:rPr>
              <a:t>  </a:t>
            </a:r>
          </a:p>
        </p:txBody>
      </p:sp>
      <p:sp>
        <p:nvSpPr>
          <p:cNvPr id="3" name="Untertitel 2">
            <a:extLst>
              <a:ext uri="{FF2B5EF4-FFF2-40B4-BE49-F238E27FC236}">
                <a16:creationId xmlns:a16="http://schemas.microsoft.com/office/drawing/2014/main" id="{6A027744-F108-EC0D-7E1B-7E0E0F816C1A}"/>
              </a:ext>
            </a:extLst>
          </p:cNvPr>
          <p:cNvSpPr>
            <a:spLocks noGrp="1"/>
          </p:cNvSpPr>
          <p:nvPr>
            <p:ph type="subTitle" idx="1"/>
          </p:nvPr>
        </p:nvSpPr>
        <p:spPr>
          <a:xfrm>
            <a:off x="1524000" y="4159404"/>
            <a:ext cx="9144000" cy="1098395"/>
          </a:xfrm>
        </p:spPr>
        <p:txBody>
          <a:bodyPr vert="horz" lIns="91440" tIns="45720" rIns="91440" bIns="45720" rtlCol="0" anchor="t">
            <a:normAutofit/>
          </a:bodyPr>
          <a:lstStyle/>
          <a:p>
            <a:r>
              <a:rPr lang="de-DE" sz="3600">
                <a:solidFill>
                  <a:srgbClr val="FFFFFF"/>
                </a:solidFill>
              </a:rPr>
              <a:t>Die Ergebnisse der Umfrage der 8b sozial</a:t>
            </a:r>
            <a:r>
              <a:rPr lang="de-DE">
                <a:solidFill>
                  <a:srgbClr val="FFFFFF"/>
                </a:solidFill>
              </a:rPr>
              <a:t> </a:t>
            </a:r>
            <a:endParaRPr lang="de-DE"/>
          </a:p>
        </p:txBody>
      </p:sp>
    </p:spTree>
    <p:extLst>
      <p:ext uri="{BB962C8B-B14F-4D97-AF65-F5344CB8AC3E}">
        <p14:creationId xmlns:p14="http://schemas.microsoft.com/office/powerpoint/2010/main" val="252800894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C2CE5CC-3DC3-F548-EF78-4DC61E010773}"/>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7D0D8577-B416-A395-53EA-19A3F737A282}"/>
              </a:ext>
            </a:extLst>
          </p:cNvPr>
          <p:cNvSpPr txBox="1"/>
          <p:nvPr/>
        </p:nvSpPr>
        <p:spPr>
          <a:xfrm>
            <a:off x="551732" y="5322820"/>
            <a:ext cx="10603948" cy="1200329"/>
          </a:xfrm>
          <a:prstGeom prst="rect">
            <a:avLst/>
          </a:prstGeom>
          <a:noFill/>
        </p:spPr>
        <p:txBody>
          <a:bodyPr wrap="square" rtlCol="0">
            <a:spAutoFit/>
          </a:bodyPr>
          <a:lstStyle/>
          <a:p>
            <a:r>
              <a:rPr lang="de-DE"/>
              <a:t>Noch gravierender war der Unterschied zwischen Frauen und Männern bei der Frage zum Traumjob: Vor allem die viel höhere Zahl der weiblichen Befragten, die einen sozialen Beruf als Traumjob angeben, hat uns sehr überfascht.  Dass kein einziges Mädchen in der Industrie arbeiten will, haben wir erwartet, wenn auch nicht in dieser Höhe.</a:t>
            </a:r>
          </a:p>
        </p:txBody>
      </p:sp>
      <p:graphicFrame>
        <p:nvGraphicFramePr>
          <p:cNvPr id="3" name="Inhaltsplatzhalter 5">
            <a:extLst>
              <a:ext uri="{FF2B5EF4-FFF2-40B4-BE49-F238E27FC236}">
                <a16:creationId xmlns:a16="http://schemas.microsoft.com/office/drawing/2014/main" id="{099BF7C9-C74F-9D94-07D4-24EE5EB50FDC}"/>
              </a:ext>
            </a:extLst>
          </p:cNvPr>
          <p:cNvGraphicFramePr>
            <a:graphicFrameLocks/>
          </p:cNvGraphicFramePr>
          <p:nvPr>
            <p:extLst>
              <p:ext uri="{D42A27DB-BD31-4B8C-83A1-F6EECF244321}">
                <p14:modId xmlns:p14="http://schemas.microsoft.com/office/powerpoint/2010/main" val="3546984925"/>
              </p:ext>
            </p:extLst>
          </p:nvPr>
        </p:nvGraphicFramePr>
        <p:xfrm>
          <a:off x="838200" y="611850"/>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46078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a:extLst>
            <a:ext uri="{FF2B5EF4-FFF2-40B4-BE49-F238E27FC236}">
              <a16:creationId xmlns:a16="http://schemas.microsoft.com/office/drawing/2014/main" id="{2B84A54F-BDA8-80A4-735B-DF94932ED05A}"/>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0E697D3B-55B8-B0DE-C850-70191FEB78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Schwarzer Stift auf einem Blatt mit schattierten Zahlen">
            <a:extLst>
              <a:ext uri="{FF2B5EF4-FFF2-40B4-BE49-F238E27FC236}">
                <a16:creationId xmlns:a16="http://schemas.microsoft.com/office/drawing/2014/main" id="{43AAE186-5796-FDD3-9AAF-FA686BD37327}"/>
              </a:ext>
            </a:extLst>
          </p:cNvPr>
          <p:cNvPicPr>
            <a:picLocks noChangeAspect="1"/>
          </p:cNvPicPr>
          <p:nvPr/>
        </p:nvPicPr>
        <p:blipFill>
          <a:blip r:embed="rId2">
            <a:alphaModFix amt="50000"/>
          </a:blip>
          <a:srcRect t="5526" b="10204"/>
          <a:stretch/>
        </p:blipFill>
        <p:spPr>
          <a:xfrm>
            <a:off x="20" y="1"/>
            <a:ext cx="12191980" cy="6857999"/>
          </a:xfrm>
          <a:prstGeom prst="rect">
            <a:avLst/>
          </a:prstGeom>
        </p:spPr>
      </p:pic>
      <p:sp>
        <p:nvSpPr>
          <p:cNvPr id="2" name="Titel 1">
            <a:extLst>
              <a:ext uri="{FF2B5EF4-FFF2-40B4-BE49-F238E27FC236}">
                <a16:creationId xmlns:a16="http://schemas.microsoft.com/office/drawing/2014/main" id="{32DE0E2F-5D67-9144-3145-AAB4244D132D}"/>
              </a:ext>
            </a:extLst>
          </p:cNvPr>
          <p:cNvSpPr>
            <a:spLocks noGrp="1"/>
          </p:cNvSpPr>
          <p:nvPr>
            <p:ph type="ctrTitle"/>
          </p:nvPr>
        </p:nvSpPr>
        <p:spPr>
          <a:xfrm>
            <a:off x="1524000" y="1510551"/>
            <a:ext cx="9144000" cy="2900518"/>
          </a:xfrm>
        </p:spPr>
        <p:txBody>
          <a:bodyPr>
            <a:normAutofit/>
          </a:bodyPr>
          <a:lstStyle/>
          <a:p>
            <a:r>
              <a:rPr lang="de-DE">
                <a:solidFill>
                  <a:srgbClr val="FFFFFF"/>
                </a:solidFill>
              </a:rPr>
              <a:t>1. Unterschiede zwischen den Generationen   </a:t>
            </a:r>
          </a:p>
        </p:txBody>
      </p:sp>
      <p:sp>
        <p:nvSpPr>
          <p:cNvPr id="6" name="Untertitel 5">
            <a:extLst>
              <a:ext uri="{FF2B5EF4-FFF2-40B4-BE49-F238E27FC236}">
                <a16:creationId xmlns:a16="http://schemas.microsoft.com/office/drawing/2014/main" id="{6CEC4631-DE7A-CD50-8453-22443A4D1FCE}"/>
              </a:ext>
            </a:extLst>
          </p:cNvPr>
          <p:cNvSpPr>
            <a:spLocks noGrp="1"/>
          </p:cNvSpPr>
          <p:nvPr>
            <p:ph type="subTitle" idx="1"/>
          </p:nvPr>
        </p:nvSpPr>
        <p:spPr/>
        <p:txBody>
          <a:bodyPr/>
          <a:lstStyle/>
          <a:p>
            <a:endParaRPr lang="de-DE"/>
          </a:p>
        </p:txBody>
      </p:sp>
    </p:spTree>
    <p:extLst>
      <p:ext uri="{BB962C8B-B14F-4D97-AF65-F5344CB8AC3E}">
        <p14:creationId xmlns:p14="http://schemas.microsoft.com/office/powerpoint/2010/main" val="2331485674"/>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Grafik 1" descr="Ein Bild, das Text, Screenshot, Schrift, Design enthält.&#10;&#10;Beschreibung automatisch generiert.">
            <a:extLst>
              <a:ext uri="{FF2B5EF4-FFF2-40B4-BE49-F238E27FC236}">
                <a16:creationId xmlns:a16="http://schemas.microsoft.com/office/drawing/2014/main" id="{1965B55A-14F9-DEDC-1303-D7430CD61E9E}"/>
              </a:ext>
            </a:extLst>
          </p:cNvPr>
          <p:cNvPicPr>
            <a:picLocks noChangeAspect="1"/>
          </p:cNvPicPr>
          <p:nvPr/>
        </p:nvPicPr>
        <p:blipFill>
          <a:blip r:embed="rId2"/>
          <a:stretch>
            <a:fillRect/>
          </a:stretch>
        </p:blipFill>
        <p:spPr>
          <a:xfrm>
            <a:off x="2275114" y="95276"/>
            <a:ext cx="7630886" cy="6657950"/>
          </a:xfrm>
          <a:prstGeom prst="rect">
            <a:avLst/>
          </a:prstGeom>
        </p:spPr>
      </p:pic>
    </p:spTree>
    <p:extLst>
      <p:ext uri="{BB962C8B-B14F-4D97-AF65-F5344CB8AC3E}">
        <p14:creationId xmlns:p14="http://schemas.microsoft.com/office/powerpoint/2010/main" val="1768481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fik 4">
            <a:extLst>
              <a:ext uri="{FF2B5EF4-FFF2-40B4-BE49-F238E27FC236}">
                <a16:creationId xmlns:a16="http://schemas.microsoft.com/office/drawing/2014/main" id="{996B4D88-36BC-C7A1-0F99-66240347E74D}"/>
              </a:ext>
            </a:extLst>
          </p:cNvPr>
          <p:cNvPicPr>
            <a:picLocks noChangeAspect="1"/>
          </p:cNvPicPr>
          <p:nvPr/>
        </p:nvPicPr>
        <p:blipFill>
          <a:blip r:embed="rId2"/>
          <a:stretch>
            <a:fillRect/>
          </a:stretch>
        </p:blipFill>
        <p:spPr>
          <a:xfrm>
            <a:off x="2196077" y="65314"/>
            <a:ext cx="7601066" cy="6726944"/>
          </a:xfrm>
          <a:prstGeom prst="rect">
            <a:avLst/>
          </a:prstGeom>
        </p:spPr>
      </p:pic>
      <mc:AlternateContent xmlns:mc="http://schemas.openxmlformats.org/markup-compatibility/2006">
        <mc:Choice xmlns:p14="http://schemas.microsoft.com/office/powerpoint/2010/main" Requires="p14">
          <p:contentPart p14:bwMode="auto" r:id="rId3">
            <p14:nvContentPartPr>
              <p14:cNvPr id="3" name="Freihand 2">
                <a:extLst>
                  <a:ext uri="{FF2B5EF4-FFF2-40B4-BE49-F238E27FC236}">
                    <a16:creationId xmlns:a16="http://schemas.microsoft.com/office/drawing/2014/main" id="{91E0F058-A2B4-432F-0070-55D458DEB7FD}"/>
                  </a:ext>
                </a:extLst>
              </p14:cNvPr>
              <p14:cNvContentPartPr/>
              <p14:nvPr/>
            </p14:nvContentPartPr>
            <p14:xfrm>
              <a:off x="7211280" y="434040"/>
              <a:ext cx="375120" cy="416520"/>
            </p14:xfrm>
          </p:contentPart>
        </mc:Choice>
        <mc:Fallback>
          <p:pic>
            <p:nvPicPr>
              <p:cNvPr id="3" name="Freihand 2">
                <a:extLst>
                  <a:ext uri="{FF2B5EF4-FFF2-40B4-BE49-F238E27FC236}">
                    <a16:creationId xmlns:a16="http://schemas.microsoft.com/office/drawing/2014/main" id="{91E0F058-A2B4-432F-0070-55D458DEB7FD}"/>
                  </a:ext>
                </a:extLst>
              </p:cNvPr>
              <p:cNvPicPr/>
              <p:nvPr/>
            </p:nvPicPr>
            <p:blipFill>
              <a:blip r:embed="rId4"/>
              <a:stretch>
                <a:fillRect/>
              </a:stretch>
            </p:blipFill>
            <p:spPr>
              <a:xfrm>
                <a:off x="7193280" y="416040"/>
                <a:ext cx="410760" cy="45216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4" name="Freihand 3">
                <a:extLst>
                  <a:ext uri="{FF2B5EF4-FFF2-40B4-BE49-F238E27FC236}">
                    <a16:creationId xmlns:a16="http://schemas.microsoft.com/office/drawing/2014/main" id="{AACE5E71-0DDB-40F1-B791-CBD6198DC598}"/>
                  </a:ext>
                </a:extLst>
              </p14:cNvPr>
              <p14:cNvContentPartPr/>
              <p14:nvPr/>
            </p14:nvContentPartPr>
            <p14:xfrm>
              <a:off x="6907080" y="442680"/>
              <a:ext cx="2053440" cy="363240"/>
            </p14:xfrm>
          </p:contentPart>
        </mc:Choice>
        <mc:Fallback>
          <p:pic>
            <p:nvPicPr>
              <p:cNvPr id="4" name="Freihand 3">
                <a:extLst>
                  <a:ext uri="{FF2B5EF4-FFF2-40B4-BE49-F238E27FC236}">
                    <a16:creationId xmlns:a16="http://schemas.microsoft.com/office/drawing/2014/main" id="{AACE5E71-0DDB-40F1-B791-CBD6198DC598}"/>
                  </a:ext>
                </a:extLst>
              </p:cNvPr>
              <p:cNvPicPr/>
              <p:nvPr/>
            </p:nvPicPr>
            <p:blipFill>
              <a:blip r:embed="rId6"/>
              <a:stretch>
                <a:fillRect/>
              </a:stretch>
            </p:blipFill>
            <p:spPr>
              <a:xfrm>
                <a:off x="6889080" y="424680"/>
                <a:ext cx="2089080" cy="398880"/>
              </a:xfrm>
              <a:prstGeom prst="rect">
                <a:avLst/>
              </a:prstGeom>
            </p:spPr>
          </p:pic>
        </mc:Fallback>
      </mc:AlternateContent>
    </p:spTree>
    <p:extLst>
      <p:ext uri="{BB962C8B-B14F-4D97-AF65-F5344CB8AC3E}">
        <p14:creationId xmlns:p14="http://schemas.microsoft.com/office/powerpoint/2010/main" val="2079542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2CA06D0-AD66-327E-A3F0-A971E0B43427}"/>
            </a:ext>
          </a:extLst>
        </p:cNvPr>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DE0DA659-16FC-2064-F6A7-FE52168AB6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1FFE3991-7FA2-88F4-FC59-EAD95E59AB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B8DF0C77-E8CB-76C3-B82B-D4094C46C2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0BB9FBCB-9289-9B9A-DE2B-430561D40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Grafik 2" descr="Ein Bild, das Text, Screenshot, Schrift, Zahl enthält.&#10;&#10;Automatisch generierte Beschreibung">
            <a:extLst>
              <a:ext uri="{FF2B5EF4-FFF2-40B4-BE49-F238E27FC236}">
                <a16:creationId xmlns:a16="http://schemas.microsoft.com/office/drawing/2014/main" id="{8BE6EF20-575A-5F16-A175-94C92008A789}"/>
              </a:ext>
            </a:extLst>
          </p:cNvPr>
          <p:cNvPicPr>
            <a:picLocks noChangeAspect="1"/>
          </p:cNvPicPr>
          <p:nvPr/>
        </p:nvPicPr>
        <p:blipFill>
          <a:blip r:embed="rId2"/>
          <a:stretch>
            <a:fillRect/>
          </a:stretch>
        </p:blipFill>
        <p:spPr>
          <a:xfrm>
            <a:off x="4604657" y="736753"/>
            <a:ext cx="7282280" cy="4897333"/>
          </a:xfrm>
          <a:prstGeom prst="rect">
            <a:avLst/>
          </a:prstGeom>
        </p:spPr>
      </p:pic>
      <p:pic>
        <p:nvPicPr>
          <p:cNvPr id="2" name="Grafik 1" descr="Ein Bild, das Text, Schrift, Screenshot enthält.&#10;&#10;Automatisch generierte Beschreibung">
            <a:extLst>
              <a:ext uri="{FF2B5EF4-FFF2-40B4-BE49-F238E27FC236}">
                <a16:creationId xmlns:a16="http://schemas.microsoft.com/office/drawing/2014/main" id="{8CE7C5BD-061E-1A23-CFCF-8FAA7C17C6BB}"/>
              </a:ext>
            </a:extLst>
          </p:cNvPr>
          <p:cNvPicPr>
            <a:picLocks noChangeAspect="1"/>
          </p:cNvPicPr>
          <p:nvPr/>
        </p:nvPicPr>
        <p:blipFill>
          <a:blip r:embed="rId3"/>
          <a:stretch>
            <a:fillRect/>
          </a:stretch>
        </p:blipFill>
        <p:spPr>
          <a:xfrm>
            <a:off x="152400" y="1641496"/>
            <a:ext cx="4299857" cy="2354170"/>
          </a:xfrm>
          <a:prstGeom prst="rect">
            <a:avLst/>
          </a:prstGeom>
        </p:spPr>
      </p:pic>
    </p:spTree>
    <p:extLst>
      <p:ext uri="{BB962C8B-B14F-4D97-AF65-F5344CB8AC3E}">
        <p14:creationId xmlns:p14="http://schemas.microsoft.com/office/powerpoint/2010/main" val="1450894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BC6B871-EA0F-F280-1701-91939D39062F}"/>
            </a:ext>
          </a:extLst>
        </p:cNvPr>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1FF167EA-8DD7-5EA3-8A56-4126B5D8D5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4233C964-CA3E-5086-1FED-6CC4A73E2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58D78327-D3B3-CDBC-F074-7EB98E01EF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573DA6DE-E903-4533-18A0-0AF03B8F6E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fik 5">
            <a:extLst>
              <a:ext uri="{FF2B5EF4-FFF2-40B4-BE49-F238E27FC236}">
                <a16:creationId xmlns:a16="http://schemas.microsoft.com/office/drawing/2014/main" id="{B4DA54ED-CD10-D08D-00FD-D5C98FDCDA51}"/>
              </a:ext>
            </a:extLst>
          </p:cNvPr>
          <p:cNvPicPr>
            <a:picLocks noChangeAspect="1"/>
          </p:cNvPicPr>
          <p:nvPr/>
        </p:nvPicPr>
        <p:blipFill>
          <a:blip r:embed="rId2"/>
          <a:stretch>
            <a:fillRect/>
          </a:stretch>
        </p:blipFill>
        <p:spPr>
          <a:xfrm>
            <a:off x="1589315" y="147602"/>
            <a:ext cx="8588828" cy="6475703"/>
          </a:xfrm>
          <a:prstGeom prst="rect">
            <a:avLst/>
          </a:prstGeom>
        </p:spPr>
      </p:pic>
      <p:grpSp>
        <p:nvGrpSpPr>
          <p:cNvPr id="10" name="Gruppieren 9">
            <a:extLst>
              <a:ext uri="{FF2B5EF4-FFF2-40B4-BE49-F238E27FC236}">
                <a16:creationId xmlns:a16="http://schemas.microsoft.com/office/drawing/2014/main" id="{E5737668-A448-3207-9FDD-7304D1B2FBE5}"/>
              </a:ext>
            </a:extLst>
          </p:cNvPr>
          <p:cNvGrpSpPr/>
          <p:nvPr/>
        </p:nvGrpSpPr>
        <p:grpSpPr>
          <a:xfrm>
            <a:off x="7822131" y="5978400"/>
            <a:ext cx="49320" cy="149760"/>
            <a:chOff x="7822131" y="5978400"/>
            <a:chExt cx="49320" cy="149760"/>
          </a:xfrm>
        </p:grpSpPr>
        <mc:AlternateContent xmlns:mc="http://schemas.openxmlformats.org/markup-compatibility/2006">
          <mc:Choice xmlns:p14="http://schemas.microsoft.com/office/powerpoint/2010/main" Requires="p14">
            <p:contentPart p14:bwMode="auto" r:id="rId3">
              <p14:nvContentPartPr>
                <p14:cNvPr id="8" name="Freihand 7">
                  <a:extLst>
                    <a:ext uri="{FF2B5EF4-FFF2-40B4-BE49-F238E27FC236}">
                      <a16:creationId xmlns:a16="http://schemas.microsoft.com/office/drawing/2014/main" id="{6F6E910B-715E-EC3E-56A8-1934777DDEC3}"/>
                    </a:ext>
                  </a:extLst>
                </p14:cNvPr>
                <p14:cNvContentPartPr/>
                <p14:nvPr/>
              </p14:nvContentPartPr>
              <p14:xfrm>
                <a:off x="7822131" y="6055080"/>
                <a:ext cx="27000" cy="73080"/>
              </p14:xfrm>
            </p:contentPart>
          </mc:Choice>
          <mc:Fallback>
            <p:pic>
              <p:nvPicPr>
                <p:cNvPr id="8" name="Freihand 7">
                  <a:extLst>
                    <a:ext uri="{FF2B5EF4-FFF2-40B4-BE49-F238E27FC236}">
                      <a16:creationId xmlns:a16="http://schemas.microsoft.com/office/drawing/2014/main" id="{6F6E910B-715E-EC3E-56A8-1934777DDEC3}"/>
                    </a:ext>
                  </a:extLst>
                </p:cNvPr>
                <p:cNvPicPr/>
                <p:nvPr/>
              </p:nvPicPr>
              <p:blipFill>
                <a:blip r:embed="rId4"/>
                <a:stretch>
                  <a:fillRect/>
                </a:stretch>
              </p:blipFill>
              <p:spPr>
                <a:xfrm>
                  <a:off x="7815928" y="6048960"/>
                  <a:ext cx="39405" cy="8532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9" name="Freihand 8">
                  <a:extLst>
                    <a:ext uri="{FF2B5EF4-FFF2-40B4-BE49-F238E27FC236}">
                      <a16:creationId xmlns:a16="http://schemas.microsoft.com/office/drawing/2014/main" id="{E9A3F40D-242A-09E1-9E23-F1FACFDE28CA}"/>
                    </a:ext>
                  </a:extLst>
                </p14:cNvPr>
                <p14:cNvContentPartPr/>
                <p14:nvPr/>
              </p14:nvContentPartPr>
              <p14:xfrm>
                <a:off x="7835091" y="5978400"/>
                <a:ext cx="36360" cy="134640"/>
              </p14:xfrm>
            </p:contentPart>
          </mc:Choice>
          <mc:Fallback>
            <p:pic>
              <p:nvPicPr>
                <p:cNvPr id="9" name="Freihand 8">
                  <a:extLst>
                    <a:ext uri="{FF2B5EF4-FFF2-40B4-BE49-F238E27FC236}">
                      <a16:creationId xmlns:a16="http://schemas.microsoft.com/office/drawing/2014/main" id="{E9A3F40D-242A-09E1-9E23-F1FACFDE28CA}"/>
                    </a:ext>
                  </a:extLst>
                </p:cNvPr>
                <p:cNvPicPr/>
                <p:nvPr/>
              </p:nvPicPr>
              <p:blipFill>
                <a:blip r:embed="rId6"/>
                <a:stretch>
                  <a:fillRect/>
                </a:stretch>
              </p:blipFill>
              <p:spPr>
                <a:xfrm>
                  <a:off x="7829031" y="5972280"/>
                  <a:ext cx="48480" cy="14688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7">
            <p14:nvContentPartPr>
              <p14:cNvPr id="11" name="Freihand 10">
                <a:extLst>
                  <a:ext uri="{FF2B5EF4-FFF2-40B4-BE49-F238E27FC236}">
                    <a16:creationId xmlns:a16="http://schemas.microsoft.com/office/drawing/2014/main" id="{45A11D5A-DB58-B1A2-3C16-572061F74516}"/>
                  </a:ext>
                </a:extLst>
              </p14:cNvPr>
              <p14:cNvContentPartPr/>
              <p14:nvPr/>
            </p14:nvContentPartPr>
            <p14:xfrm>
              <a:off x="3262371" y="4318440"/>
              <a:ext cx="67320" cy="153720"/>
            </p14:xfrm>
          </p:contentPart>
        </mc:Choice>
        <mc:Fallback>
          <p:pic>
            <p:nvPicPr>
              <p:cNvPr id="11" name="Freihand 10">
                <a:extLst>
                  <a:ext uri="{FF2B5EF4-FFF2-40B4-BE49-F238E27FC236}">
                    <a16:creationId xmlns:a16="http://schemas.microsoft.com/office/drawing/2014/main" id="{45A11D5A-DB58-B1A2-3C16-572061F74516}"/>
                  </a:ext>
                </a:extLst>
              </p:cNvPr>
              <p:cNvPicPr/>
              <p:nvPr/>
            </p:nvPicPr>
            <p:blipFill>
              <a:blip r:embed="rId8"/>
              <a:stretch>
                <a:fillRect/>
              </a:stretch>
            </p:blipFill>
            <p:spPr>
              <a:xfrm>
                <a:off x="3256218" y="4312320"/>
                <a:ext cx="79626" cy="165960"/>
              </a:xfrm>
              <a:prstGeom prst="rect">
                <a:avLst/>
              </a:prstGeom>
            </p:spPr>
          </p:pic>
        </mc:Fallback>
      </mc:AlternateContent>
    </p:spTree>
    <p:extLst>
      <p:ext uri="{BB962C8B-B14F-4D97-AF65-F5344CB8AC3E}">
        <p14:creationId xmlns:p14="http://schemas.microsoft.com/office/powerpoint/2010/main" val="2963440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BFF0859-198B-7248-18DE-B44A6F239D8C}"/>
            </a:ext>
          </a:extLst>
        </p:cNvPr>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4B02AF00-8346-B503-BE6D-6109E79FF6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81495E20-1D97-B72D-08A9-C8F085614D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36902C45-0D84-70F1-506B-33C87E1A43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921E7523-0FF0-0041-ADBA-D6FCB7ABD5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fik 5">
            <a:extLst>
              <a:ext uri="{FF2B5EF4-FFF2-40B4-BE49-F238E27FC236}">
                <a16:creationId xmlns:a16="http://schemas.microsoft.com/office/drawing/2014/main" id="{AB2E7DEA-ECBC-A097-6E8A-358F5EC38DD0}"/>
              </a:ext>
            </a:extLst>
          </p:cNvPr>
          <p:cNvPicPr>
            <a:picLocks noChangeAspect="1"/>
          </p:cNvPicPr>
          <p:nvPr/>
        </p:nvPicPr>
        <p:blipFill>
          <a:blip r:embed="rId2"/>
          <a:stretch>
            <a:fillRect/>
          </a:stretch>
        </p:blipFill>
        <p:spPr>
          <a:xfrm>
            <a:off x="2305061" y="199069"/>
            <a:ext cx="8308509" cy="6459862"/>
          </a:xfrm>
          <a:prstGeom prst="rect">
            <a:avLst/>
          </a:prstGeom>
        </p:spPr>
      </p:pic>
    </p:spTree>
    <p:extLst>
      <p:ext uri="{BB962C8B-B14F-4D97-AF65-F5344CB8AC3E}">
        <p14:creationId xmlns:p14="http://schemas.microsoft.com/office/powerpoint/2010/main" val="4202369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a:extLst>
            <a:ext uri="{FF2B5EF4-FFF2-40B4-BE49-F238E27FC236}">
              <a16:creationId xmlns:a16="http://schemas.microsoft.com/office/drawing/2014/main" id="{2D787F56-7690-2636-D4DE-A5086A1046E6}"/>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20E9730E-EA01-835B-F6AA-B8BA7AC19E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Schwarzer Stift auf einem Blatt mit schattierten Zahlen">
            <a:extLst>
              <a:ext uri="{FF2B5EF4-FFF2-40B4-BE49-F238E27FC236}">
                <a16:creationId xmlns:a16="http://schemas.microsoft.com/office/drawing/2014/main" id="{2BF220C4-2F9F-D968-E02F-2A3213C45D57}"/>
              </a:ext>
            </a:extLst>
          </p:cNvPr>
          <p:cNvPicPr>
            <a:picLocks noChangeAspect="1"/>
          </p:cNvPicPr>
          <p:nvPr/>
        </p:nvPicPr>
        <p:blipFill>
          <a:blip r:embed="rId2">
            <a:alphaModFix amt="50000"/>
          </a:blip>
          <a:srcRect t="5526" b="10204"/>
          <a:stretch/>
        </p:blipFill>
        <p:spPr>
          <a:xfrm>
            <a:off x="20" y="1"/>
            <a:ext cx="12191980" cy="6857999"/>
          </a:xfrm>
          <a:prstGeom prst="rect">
            <a:avLst/>
          </a:prstGeom>
        </p:spPr>
      </p:pic>
      <p:sp>
        <p:nvSpPr>
          <p:cNvPr id="2" name="Titel 1">
            <a:extLst>
              <a:ext uri="{FF2B5EF4-FFF2-40B4-BE49-F238E27FC236}">
                <a16:creationId xmlns:a16="http://schemas.microsoft.com/office/drawing/2014/main" id="{BA965905-B4E0-6966-4F95-702ED0669A77}"/>
              </a:ext>
            </a:extLst>
          </p:cNvPr>
          <p:cNvSpPr>
            <a:spLocks noGrp="1"/>
          </p:cNvSpPr>
          <p:nvPr>
            <p:ph type="ctrTitle"/>
          </p:nvPr>
        </p:nvSpPr>
        <p:spPr>
          <a:xfrm>
            <a:off x="1524000" y="1510551"/>
            <a:ext cx="9144000" cy="2900518"/>
          </a:xfrm>
        </p:spPr>
        <p:txBody>
          <a:bodyPr>
            <a:normAutofit/>
          </a:bodyPr>
          <a:lstStyle/>
          <a:p>
            <a:r>
              <a:rPr lang="de-DE">
                <a:solidFill>
                  <a:srgbClr val="FFFFFF"/>
                </a:solidFill>
              </a:rPr>
              <a:t>2. Unterschiede zwischen Frauen und Männern </a:t>
            </a:r>
          </a:p>
        </p:txBody>
      </p:sp>
      <p:sp>
        <p:nvSpPr>
          <p:cNvPr id="6" name="Untertitel 5">
            <a:extLst>
              <a:ext uri="{FF2B5EF4-FFF2-40B4-BE49-F238E27FC236}">
                <a16:creationId xmlns:a16="http://schemas.microsoft.com/office/drawing/2014/main" id="{E226CFA4-F764-CFBF-4B64-2F11777353F4}"/>
              </a:ext>
            </a:extLst>
          </p:cNvPr>
          <p:cNvSpPr>
            <a:spLocks noGrp="1"/>
          </p:cNvSpPr>
          <p:nvPr>
            <p:ph type="subTitle" idx="1"/>
          </p:nvPr>
        </p:nvSpPr>
        <p:spPr/>
        <p:txBody>
          <a:bodyPr/>
          <a:lstStyle/>
          <a:p>
            <a:r>
              <a:rPr lang="de-DE"/>
              <a:t>Fr</a:t>
            </a:r>
          </a:p>
        </p:txBody>
      </p:sp>
    </p:spTree>
    <p:extLst>
      <p:ext uri="{BB962C8B-B14F-4D97-AF65-F5344CB8AC3E}">
        <p14:creationId xmlns:p14="http://schemas.microsoft.com/office/powerpoint/2010/main" val="3118010715"/>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Diagramm 3">
            <a:extLst>
              <a:ext uri="{FF2B5EF4-FFF2-40B4-BE49-F238E27FC236}">
                <a16:creationId xmlns:a16="http://schemas.microsoft.com/office/drawing/2014/main" id="{FFE1865C-FBA1-07AE-6996-92267054D696}"/>
              </a:ext>
            </a:extLst>
          </p:cNvPr>
          <p:cNvGraphicFramePr>
            <a:graphicFrameLocks/>
          </p:cNvGraphicFramePr>
          <p:nvPr>
            <p:extLst>
              <p:ext uri="{D42A27DB-BD31-4B8C-83A1-F6EECF244321}">
                <p14:modId xmlns:p14="http://schemas.microsoft.com/office/powerpoint/2010/main" val="1556189915"/>
              </p:ext>
            </p:extLst>
          </p:nvPr>
        </p:nvGraphicFramePr>
        <p:xfrm>
          <a:off x="325415" y="351918"/>
          <a:ext cx="10905066" cy="5571067"/>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feld 1">
            <a:extLst>
              <a:ext uri="{FF2B5EF4-FFF2-40B4-BE49-F238E27FC236}">
                <a16:creationId xmlns:a16="http://schemas.microsoft.com/office/drawing/2014/main" id="{2F43CB22-A1FC-6344-D276-18DD3C590C48}"/>
              </a:ext>
            </a:extLst>
          </p:cNvPr>
          <p:cNvSpPr txBox="1"/>
          <p:nvPr/>
        </p:nvSpPr>
        <p:spPr>
          <a:xfrm>
            <a:off x="551732" y="5322820"/>
            <a:ext cx="10603948" cy="923330"/>
          </a:xfrm>
          <a:prstGeom prst="rect">
            <a:avLst/>
          </a:prstGeom>
          <a:noFill/>
        </p:spPr>
        <p:txBody>
          <a:bodyPr wrap="square" rtlCol="0">
            <a:spAutoFit/>
          </a:bodyPr>
          <a:lstStyle/>
          <a:p>
            <a:r>
              <a:rPr lang="de-DE"/>
              <a:t>Bei den Hobbys gibt es (immer noch?) große Unterschiede zwischen Frauen und Männern. Überrascht hat uns der Unterschied bei den Sportler/-innen und den Leistungssportler/-innen und gefreut hat uns, dass immerhin 5% unserer befragten männlichen Teilnehmer „Handarbeit“ als Hobby angaben. </a:t>
            </a:r>
          </a:p>
        </p:txBody>
      </p:sp>
    </p:spTree>
    <p:extLst>
      <p:ext uri="{BB962C8B-B14F-4D97-AF65-F5344CB8AC3E}">
        <p14:creationId xmlns:p14="http://schemas.microsoft.com/office/powerpoint/2010/main" val="196331384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Benutzerdefiniertes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158</Words>
  <Application>Microsoft Office PowerPoint</Application>
  <PresentationFormat>Breitbild</PresentationFormat>
  <Paragraphs>10</Paragraphs>
  <Slides>10</Slides>
  <Notes>0</Notes>
  <HiddenSlides>0</HiddenSlides>
  <MMClips>0</MMClips>
  <ScaleCrop>false</ScaleCrop>
  <HeadingPairs>
    <vt:vector size="6" baseType="variant">
      <vt:variant>
        <vt:lpstr>Verwendete Schriftarten</vt:lpstr>
      </vt:variant>
      <vt:variant>
        <vt:i4>3</vt:i4>
      </vt:variant>
      <vt:variant>
        <vt:lpstr>Design</vt:lpstr>
      </vt:variant>
      <vt:variant>
        <vt:i4>2</vt:i4>
      </vt:variant>
      <vt:variant>
        <vt:lpstr>Folientitel</vt:lpstr>
      </vt:variant>
      <vt:variant>
        <vt:i4>10</vt:i4>
      </vt:variant>
    </vt:vector>
  </HeadingPairs>
  <TitlesOfParts>
    <vt:vector size="15" baseType="lpstr">
      <vt:lpstr>Aptos</vt:lpstr>
      <vt:lpstr>Aptos Display</vt:lpstr>
      <vt:lpstr>Arial</vt:lpstr>
      <vt:lpstr>Office</vt:lpstr>
      <vt:lpstr>Benutzerdefiniertes Design</vt:lpstr>
      <vt:lpstr>Wie stellen sich Ältere und Jüngere, Frauen und Männer die Zukunft vor?    </vt:lpstr>
      <vt:lpstr>1. Unterschiede zwischen den Generationen   </vt:lpstr>
      <vt:lpstr>PowerPoint-Präsentation</vt:lpstr>
      <vt:lpstr>PowerPoint-Präsentation</vt:lpstr>
      <vt:lpstr>PowerPoint-Präsentation</vt:lpstr>
      <vt:lpstr>PowerPoint-Präsentation</vt:lpstr>
      <vt:lpstr>PowerPoint-Präsentation</vt:lpstr>
      <vt:lpstr>2. Unterschiede zwischen Frauen und Männern </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Wie stellen sich Ältere und Jüngere, Frauen und Mänenr die Zukunft vor?   </dc:title>
  <dc:creator>Martina Wolkan-Freier</dc:creator>
  <cp:lastModifiedBy>Martina Wolkan-Freier</cp:lastModifiedBy>
  <cp:revision>1</cp:revision>
  <dcterms:created xsi:type="dcterms:W3CDTF">2025-01-06T19:00:49Z</dcterms:created>
  <dcterms:modified xsi:type="dcterms:W3CDTF">2025-01-20T16:55:36Z</dcterms:modified>
</cp:coreProperties>
</file>